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41"/>
  </p:notesMasterIdLst>
  <p:handoutMasterIdLst>
    <p:handoutMasterId r:id="rId42"/>
  </p:handoutMasterIdLst>
  <p:sldIdLst>
    <p:sldId id="256" r:id="rId5"/>
    <p:sldId id="353" r:id="rId6"/>
    <p:sldId id="354" r:id="rId7"/>
    <p:sldId id="355" r:id="rId8"/>
    <p:sldId id="356" r:id="rId9"/>
    <p:sldId id="259" r:id="rId10"/>
    <p:sldId id="322" r:id="rId11"/>
    <p:sldId id="332" r:id="rId12"/>
    <p:sldId id="357" r:id="rId13"/>
    <p:sldId id="358" r:id="rId14"/>
    <p:sldId id="359" r:id="rId15"/>
    <p:sldId id="343" r:id="rId16"/>
    <p:sldId id="304" r:id="rId17"/>
    <p:sldId id="265" r:id="rId18"/>
    <p:sldId id="308" r:id="rId19"/>
    <p:sldId id="309" r:id="rId20"/>
    <p:sldId id="360" r:id="rId21"/>
    <p:sldId id="326" r:id="rId22"/>
    <p:sldId id="288" r:id="rId23"/>
    <p:sldId id="339" r:id="rId24"/>
    <p:sldId id="361" r:id="rId25"/>
    <p:sldId id="348" r:id="rId26"/>
    <p:sldId id="331" r:id="rId27"/>
    <p:sldId id="350" r:id="rId28"/>
    <p:sldId id="362" r:id="rId29"/>
    <p:sldId id="342" r:id="rId30"/>
    <p:sldId id="346" r:id="rId31"/>
    <p:sldId id="363" r:id="rId32"/>
    <p:sldId id="364" r:id="rId33"/>
    <p:sldId id="349" r:id="rId34"/>
    <p:sldId id="351" r:id="rId35"/>
    <p:sldId id="365" r:id="rId36"/>
    <p:sldId id="352" r:id="rId37"/>
    <p:sldId id="278" r:id="rId38"/>
    <p:sldId id="366" r:id="rId39"/>
    <p:sldId id="318" r:id="rId40"/>
  </p:sldIdLst>
  <p:sldSz cx="9144000" cy="6858000" type="screen4x3"/>
  <p:notesSz cx="9296400" cy="7010400"/>
  <p:custDataLst>
    <p:tags r:id="rId43"/>
  </p:custData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436"/>
    <a:srgbClr val="008000"/>
    <a:srgbClr val="1B5733"/>
    <a:srgbClr val="339933"/>
    <a:srgbClr val="7AAB55"/>
    <a:srgbClr val="33CC33"/>
    <a:srgbClr val="FF0000"/>
    <a:srgbClr val="728B39"/>
    <a:srgbClr val="275233"/>
    <a:srgbClr val="1B52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F64BC-BDFB-43E3-AA06-411ED1716301}" v="27" dt="2025-09-05T00:28:05.8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irchild, Michelle" userId="S::mfairchild@shastacollege.edu::87bad56e-30c4-4315-958e-3e8f786577c7" providerId="AD" clId="Web-{BF0004D6-190D-4594-C0E6-46B3F99AC425}"/>
    <pc:docChg chg="modSld">
      <pc:chgData name="Fairchild, Michelle" userId="S::mfairchild@shastacollege.edu::87bad56e-30c4-4315-958e-3e8f786577c7" providerId="AD" clId="Web-{BF0004D6-190D-4594-C0E6-46B3F99AC425}" dt="2025-06-23T20:56:07.677" v="44" actId="1076"/>
      <pc:docMkLst>
        <pc:docMk/>
      </pc:docMkLst>
      <pc:sldChg chg="addSp modSp">
        <pc:chgData name="Fairchild, Michelle" userId="S::mfairchild@shastacollege.edu::87bad56e-30c4-4315-958e-3e8f786577c7" providerId="AD" clId="Web-{BF0004D6-190D-4594-C0E6-46B3F99AC425}" dt="2025-06-23T20:56:07.677" v="44" actId="1076"/>
        <pc:sldMkLst>
          <pc:docMk/>
          <pc:sldMk cId="60583085" sldId="348"/>
        </pc:sldMkLst>
      </pc:sldChg>
    </pc:docChg>
  </pc:docChgLst>
  <pc:docChgLst>
    <pc:chgData name="Fairchild, Michelle" userId="S::mfairchild@shastacollege.edu::87bad56e-30c4-4315-958e-3e8f786577c7" providerId="AD" clId="Web-{FA14FDA4-8295-8B80-FC8A-1243CED78588}"/>
    <pc:docChg chg="modSld">
      <pc:chgData name="Fairchild, Michelle" userId="S::mfairchild@shastacollege.edu::87bad56e-30c4-4315-958e-3e8f786577c7" providerId="AD" clId="Web-{FA14FDA4-8295-8B80-FC8A-1243CED78588}" dt="2025-06-13T18:28:43.193" v="129" actId="20577"/>
      <pc:docMkLst>
        <pc:docMk/>
      </pc:docMkLst>
      <pc:sldChg chg="modSp">
        <pc:chgData name="Fairchild, Michelle" userId="S::mfairchild@shastacollege.edu::87bad56e-30c4-4315-958e-3e8f786577c7" providerId="AD" clId="Web-{FA14FDA4-8295-8B80-FC8A-1243CED78588}" dt="2025-06-13T17:08:16.307" v="42" actId="20577"/>
        <pc:sldMkLst>
          <pc:docMk/>
          <pc:sldMk cId="0" sldId="278"/>
        </pc:sldMkLst>
      </pc:sldChg>
      <pc:sldChg chg="modNotes">
        <pc:chgData name="Fairchild, Michelle" userId="S::mfairchild@shastacollege.edu::87bad56e-30c4-4315-958e-3e8f786577c7" providerId="AD" clId="Web-{FA14FDA4-8295-8B80-FC8A-1243CED78588}" dt="2025-06-13T17:06:17.347" v="2"/>
        <pc:sldMkLst>
          <pc:docMk/>
          <pc:sldMk cId="377447572" sldId="313"/>
        </pc:sldMkLst>
      </pc:sldChg>
      <pc:sldChg chg="modSp">
        <pc:chgData name="Fairchild, Michelle" userId="S::mfairchild@shastacollege.edu::87bad56e-30c4-4315-958e-3e8f786577c7" providerId="AD" clId="Web-{FA14FDA4-8295-8B80-FC8A-1243CED78588}" dt="2025-06-13T18:28:43.193" v="129" actId="20577"/>
        <pc:sldMkLst>
          <pc:docMk/>
          <pc:sldMk cId="1315200461" sldId="331"/>
        </pc:sldMkLst>
      </pc:sldChg>
      <pc:sldChg chg="addSp modSp">
        <pc:chgData name="Fairchild, Michelle" userId="S::mfairchild@shastacollege.edu::87bad56e-30c4-4315-958e-3e8f786577c7" providerId="AD" clId="Web-{FA14FDA4-8295-8B80-FC8A-1243CED78588}" dt="2025-06-13T18:27:56.611" v="124" actId="1076"/>
        <pc:sldMkLst>
          <pc:docMk/>
          <pc:sldMk cId="1220401480" sldId="346"/>
        </pc:sldMkLst>
      </pc:sldChg>
    </pc:docChg>
  </pc:docChgLst>
  <pc:docChgLst>
    <pc:chgData name="Fairchild, Michelle" userId="S::mfairchild@shastacollege.edu::87bad56e-30c4-4315-958e-3e8f786577c7" providerId="AD" clId="Web-{C0682817-DD4A-33DF-A821-943C0B9110CF}"/>
    <pc:docChg chg="modSld">
      <pc:chgData name="Fairchild, Michelle" userId="S::mfairchild@shastacollege.edu::87bad56e-30c4-4315-958e-3e8f786577c7" providerId="AD" clId="Web-{C0682817-DD4A-33DF-A821-943C0B9110CF}" dt="2025-08-20T17:59:48.457" v="16" actId="20577"/>
      <pc:docMkLst>
        <pc:docMk/>
      </pc:docMkLst>
      <pc:sldChg chg="modSp">
        <pc:chgData name="Fairchild, Michelle" userId="S::mfairchild@shastacollege.edu::87bad56e-30c4-4315-958e-3e8f786577c7" providerId="AD" clId="Web-{C0682817-DD4A-33DF-A821-943C0B9110CF}" dt="2025-08-20T17:59:48.457" v="16" actId="20577"/>
        <pc:sldMkLst>
          <pc:docMk/>
          <pc:sldMk cId="60583085" sldId="348"/>
        </pc:sldMkLst>
        <pc:spChg chg="mod">
          <ac:chgData name="Fairchild, Michelle" userId="S::mfairchild@shastacollege.edu::87bad56e-30c4-4315-958e-3e8f786577c7" providerId="AD" clId="Web-{C0682817-DD4A-33DF-A821-943C0B9110CF}" dt="2025-08-20T17:59:48.457" v="16" actId="20577"/>
          <ac:spMkLst>
            <pc:docMk/>
            <pc:sldMk cId="60583085" sldId="348"/>
            <ac:spMk id="2" creationId="{1CA3AD03-D4C3-A09E-61E5-E25F27E88E7F}"/>
          </ac:spMkLst>
        </pc:spChg>
        <pc:spChg chg="mod">
          <ac:chgData name="Fairchild, Michelle" userId="S::mfairchild@shastacollege.edu::87bad56e-30c4-4315-958e-3e8f786577c7" providerId="AD" clId="Web-{C0682817-DD4A-33DF-A821-943C0B9110CF}" dt="2025-08-20T17:58:33.300" v="5" actId="20577"/>
          <ac:spMkLst>
            <pc:docMk/>
            <pc:sldMk cId="60583085" sldId="348"/>
            <ac:spMk id="11" creationId="{5007EB82-D2A7-CA02-F073-81C9199BC1F6}"/>
          </ac:spMkLst>
        </pc:spChg>
      </pc:sldChg>
    </pc:docChg>
  </pc:docChgLst>
  <pc:docChgLst>
    <pc:chgData name="Fairchild, Michelle" userId="S::mfairchild@shastacollege.edu::87bad56e-30c4-4315-958e-3e8f786577c7" providerId="AD" clId="Web-{9D9801A8-0B2D-BF80-3065-B7A25FB02C23}"/>
    <pc:docChg chg="addSld delSld modSld sldOrd">
      <pc:chgData name="Fairchild, Michelle" userId="S::mfairchild@shastacollege.edu::87bad56e-30c4-4315-958e-3e8f786577c7" providerId="AD" clId="Web-{9D9801A8-0B2D-BF80-3065-B7A25FB02C23}" dt="2025-08-12T21:16:51.856" v="1406" actId="1076"/>
      <pc:docMkLst>
        <pc:docMk/>
      </pc:docMkLst>
      <pc:sldChg chg="modSp">
        <pc:chgData name="Fairchild, Michelle" userId="S::mfairchild@shastacollege.edu::87bad56e-30c4-4315-958e-3e8f786577c7" providerId="AD" clId="Web-{9D9801A8-0B2D-BF80-3065-B7A25FB02C23}" dt="2025-08-12T20:47:00.155" v="1059" actId="14100"/>
        <pc:sldMkLst>
          <pc:docMk/>
          <pc:sldMk cId="0" sldId="259"/>
        </pc:sldMkLst>
        <pc:spChg chg="mod">
          <ac:chgData name="Fairchild, Michelle" userId="S::mfairchild@shastacollege.edu::87bad56e-30c4-4315-958e-3e8f786577c7" providerId="AD" clId="Web-{9D9801A8-0B2D-BF80-3065-B7A25FB02C23}" dt="2025-08-12T20:47:00.155" v="1059" actId="14100"/>
          <ac:spMkLst>
            <pc:docMk/>
            <pc:sldMk cId="0" sldId="259"/>
            <ac:spMk id="13314" creationId="{00000000-0000-0000-0000-000000000000}"/>
          </ac:spMkLst>
        </pc:spChg>
      </pc:sldChg>
      <pc:sldChg chg="addSp modSp">
        <pc:chgData name="Fairchild, Michelle" userId="S::mfairchild@shastacollege.edu::87bad56e-30c4-4315-958e-3e8f786577c7" providerId="AD" clId="Web-{9D9801A8-0B2D-BF80-3065-B7A25FB02C23}" dt="2025-08-12T21:16:51.856" v="1406" actId="1076"/>
        <pc:sldMkLst>
          <pc:docMk/>
          <pc:sldMk cId="0" sldId="265"/>
        </pc:sldMkLst>
        <pc:spChg chg="add mod">
          <ac:chgData name="Fairchild, Michelle" userId="S::mfairchild@shastacollege.edu::87bad56e-30c4-4315-958e-3e8f786577c7" providerId="AD" clId="Web-{9D9801A8-0B2D-BF80-3065-B7A25FB02C23}" dt="2025-08-12T21:16:51.856" v="1406" actId="1076"/>
          <ac:spMkLst>
            <pc:docMk/>
            <pc:sldMk cId="0" sldId="265"/>
            <ac:spMk id="2" creationId="{4244630E-C7C1-F901-ABA3-592A8B240EC2}"/>
          </ac:spMkLst>
        </pc:spChg>
        <pc:spChg chg="mod">
          <ac:chgData name="Fairchild, Michelle" userId="S::mfairchild@shastacollege.edu::87bad56e-30c4-4315-958e-3e8f786577c7" providerId="AD" clId="Web-{9D9801A8-0B2D-BF80-3065-B7A25FB02C23}" dt="2025-08-12T20:50:57.928" v="1081" actId="1076"/>
          <ac:spMkLst>
            <pc:docMk/>
            <pc:sldMk cId="0" sldId="265"/>
            <ac:spMk id="21" creationId="{00000000-0000-0000-0000-000000000000}"/>
          </ac:spMkLst>
        </pc:spChg>
      </pc:sldChg>
      <pc:sldChg chg="modSp">
        <pc:chgData name="Fairchild, Michelle" userId="S::mfairchild@shastacollege.edu::87bad56e-30c4-4315-958e-3e8f786577c7" providerId="AD" clId="Web-{9D9801A8-0B2D-BF80-3065-B7A25FB02C23}" dt="2025-08-12T18:56:06.928" v="293" actId="20577"/>
        <pc:sldMkLst>
          <pc:docMk/>
          <pc:sldMk cId="0" sldId="278"/>
        </pc:sldMkLst>
        <pc:spChg chg="mod">
          <ac:chgData name="Fairchild, Michelle" userId="S::mfairchild@shastacollege.edu::87bad56e-30c4-4315-958e-3e8f786577c7" providerId="AD" clId="Web-{9D9801A8-0B2D-BF80-3065-B7A25FB02C23}" dt="2025-08-12T18:56:06.928" v="293" actId="20577"/>
          <ac:spMkLst>
            <pc:docMk/>
            <pc:sldMk cId="0" sldId="278"/>
            <ac:spMk id="18434" creationId="{00000000-0000-0000-0000-000000000000}"/>
          </ac:spMkLst>
        </pc:spChg>
      </pc:sldChg>
      <pc:sldChg chg="modSp">
        <pc:chgData name="Fairchild, Michelle" userId="S::mfairchild@shastacollege.edu::87bad56e-30c4-4315-958e-3e8f786577c7" providerId="AD" clId="Web-{9D9801A8-0B2D-BF80-3065-B7A25FB02C23}" dt="2025-08-12T20:47:38.703" v="1062" actId="1076"/>
        <pc:sldMkLst>
          <pc:docMk/>
          <pc:sldMk cId="0" sldId="288"/>
        </pc:sldMkLst>
        <pc:spChg chg="mod">
          <ac:chgData name="Fairchild, Michelle" userId="S::mfairchild@shastacollege.edu::87bad56e-30c4-4315-958e-3e8f786577c7" providerId="AD" clId="Web-{9D9801A8-0B2D-BF80-3065-B7A25FB02C23}" dt="2025-08-12T20:47:38.703" v="1062" actId="1076"/>
          <ac:spMkLst>
            <pc:docMk/>
            <pc:sldMk cId="0" sldId="288"/>
            <ac:spMk id="2" creationId="{00000000-0000-0000-0000-000000000000}"/>
          </ac:spMkLst>
        </pc:spChg>
        <pc:spChg chg="mod">
          <ac:chgData name="Fairchild, Michelle" userId="S::mfairchild@shastacollege.edu::87bad56e-30c4-4315-958e-3e8f786577c7" providerId="AD" clId="Web-{9D9801A8-0B2D-BF80-3065-B7A25FB02C23}" dt="2025-08-12T18:34:54.494" v="16" actId="20577"/>
          <ac:spMkLst>
            <pc:docMk/>
            <pc:sldMk cId="0" sldId="288"/>
            <ac:spMk id="8" creationId="{00000000-0000-0000-0000-000000000000}"/>
          </ac:spMkLst>
        </pc:spChg>
      </pc:sldChg>
      <pc:sldChg chg="modSp">
        <pc:chgData name="Fairchild, Michelle" userId="S::mfairchild@shastacollege.edu::87bad56e-30c4-4315-958e-3e8f786577c7" providerId="AD" clId="Web-{9D9801A8-0B2D-BF80-3065-B7A25FB02C23}" dt="2025-08-12T21:16:16.496" v="1403" actId="1076"/>
        <pc:sldMkLst>
          <pc:docMk/>
          <pc:sldMk cId="353930349" sldId="308"/>
        </pc:sldMkLst>
        <pc:spChg chg="mod">
          <ac:chgData name="Fairchild, Michelle" userId="S::mfairchild@shastacollege.edu::87bad56e-30c4-4315-958e-3e8f786577c7" providerId="AD" clId="Web-{9D9801A8-0B2D-BF80-3065-B7A25FB02C23}" dt="2025-08-12T21:16:16.496" v="1403" actId="1076"/>
          <ac:spMkLst>
            <pc:docMk/>
            <pc:sldMk cId="353930349" sldId="308"/>
            <ac:spMk id="4" creationId="{00000000-0000-0000-0000-000000000000}"/>
          </ac:spMkLst>
        </pc:spChg>
      </pc:sldChg>
      <pc:sldChg chg="modSp">
        <pc:chgData name="Fairchild, Michelle" userId="S::mfairchild@shastacollege.edu::87bad56e-30c4-4315-958e-3e8f786577c7" providerId="AD" clId="Web-{9D9801A8-0B2D-BF80-3065-B7A25FB02C23}" dt="2025-08-12T21:15:23.917" v="1398" actId="1076"/>
        <pc:sldMkLst>
          <pc:docMk/>
          <pc:sldMk cId="2305967714" sldId="309"/>
        </pc:sldMkLst>
        <pc:spChg chg="mod">
          <ac:chgData name="Fairchild, Michelle" userId="S::mfairchild@shastacollege.edu::87bad56e-30c4-4315-958e-3e8f786577c7" providerId="AD" clId="Web-{9D9801A8-0B2D-BF80-3065-B7A25FB02C23}" dt="2025-08-12T21:15:08.135" v="1395" actId="1076"/>
          <ac:spMkLst>
            <pc:docMk/>
            <pc:sldMk cId="2305967714" sldId="309"/>
            <ac:spMk id="2" creationId="{00000000-0000-0000-0000-000000000000}"/>
          </ac:spMkLst>
        </pc:spChg>
        <pc:spChg chg="mod">
          <ac:chgData name="Fairchild, Michelle" userId="S::mfairchild@shastacollege.edu::87bad56e-30c4-4315-958e-3e8f786577c7" providerId="AD" clId="Web-{9D9801A8-0B2D-BF80-3065-B7A25FB02C23}" dt="2025-08-12T21:15:23.917" v="1398" actId="1076"/>
          <ac:spMkLst>
            <pc:docMk/>
            <pc:sldMk cId="2305967714" sldId="309"/>
            <ac:spMk id="9" creationId="{00000000-0000-0000-0000-000000000000}"/>
          </ac:spMkLst>
        </pc:spChg>
      </pc:sldChg>
      <pc:sldChg chg="del">
        <pc:chgData name="Fairchild, Michelle" userId="S::mfairchild@shastacollege.edu::87bad56e-30c4-4315-958e-3e8f786577c7" providerId="AD" clId="Web-{9D9801A8-0B2D-BF80-3065-B7A25FB02C23}" dt="2025-08-12T18:25:06.092" v="1"/>
        <pc:sldMkLst>
          <pc:docMk/>
          <pc:sldMk cId="377447572" sldId="313"/>
        </pc:sldMkLst>
      </pc:sldChg>
      <pc:sldChg chg="addSp delSp modSp">
        <pc:chgData name="Fairchild, Michelle" userId="S::mfairchild@shastacollege.edu::87bad56e-30c4-4315-958e-3e8f786577c7" providerId="AD" clId="Web-{9D9801A8-0B2D-BF80-3065-B7A25FB02C23}" dt="2025-08-12T20:48:04.485" v="1064" actId="1076"/>
        <pc:sldMkLst>
          <pc:docMk/>
          <pc:sldMk cId="1315200461" sldId="331"/>
        </pc:sldMkLst>
        <pc:spChg chg="add mod">
          <ac:chgData name="Fairchild, Michelle" userId="S::mfairchild@shastacollege.edu::87bad56e-30c4-4315-958e-3e8f786577c7" providerId="AD" clId="Web-{9D9801A8-0B2D-BF80-3065-B7A25FB02C23}" dt="2025-08-12T20:28:12.484" v="904" actId="1076"/>
          <ac:spMkLst>
            <pc:docMk/>
            <pc:sldMk cId="1315200461" sldId="331"/>
            <ac:spMk id="2" creationId="{A1DB1AD0-A9B4-37CF-A583-1E1F952F836A}"/>
          </ac:spMkLst>
        </pc:spChg>
        <pc:spChg chg="add mod">
          <ac:chgData name="Fairchild, Michelle" userId="S::mfairchild@shastacollege.edu::87bad56e-30c4-4315-958e-3e8f786577c7" providerId="AD" clId="Web-{9D9801A8-0B2D-BF80-3065-B7A25FB02C23}" dt="2025-08-12T20:28:20.702" v="906" actId="14100"/>
          <ac:spMkLst>
            <pc:docMk/>
            <pc:sldMk cId="1315200461" sldId="331"/>
            <ac:spMk id="4" creationId="{9A24116E-FD48-659E-86A2-A778A80A848E}"/>
          </ac:spMkLst>
        </pc:spChg>
        <pc:spChg chg="mod">
          <ac:chgData name="Fairchild, Michelle" userId="S::mfairchild@shastacollege.edu::87bad56e-30c4-4315-958e-3e8f786577c7" providerId="AD" clId="Web-{9D9801A8-0B2D-BF80-3065-B7A25FB02C23}" dt="2025-08-12T20:28:37.031" v="910" actId="1076"/>
          <ac:spMkLst>
            <pc:docMk/>
            <pc:sldMk cId="1315200461" sldId="331"/>
            <ac:spMk id="5" creationId="{00000000-0000-0000-0000-000000000000}"/>
          </ac:spMkLst>
        </pc:spChg>
        <pc:spChg chg="add mod">
          <ac:chgData name="Fairchild, Michelle" userId="S::mfairchild@shastacollege.edu::87bad56e-30c4-4315-958e-3e8f786577c7" providerId="AD" clId="Web-{9D9801A8-0B2D-BF80-3065-B7A25FB02C23}" dt="2025-08-12T20:35:39.514" v="956" actId="1076"/>
          <ac:spMkLst>
            <pc:docMk/>
            <pc:sldMk cId="1315200461" sldId="331"/>
            <ac:spMk id="6" creationId="{46E2D4E4-7A4C-1693-258E-AE928017A008}"/>
          </ac:spMkLst>
        </pc:spChg>
        <pc:spChg chg="mod">
          <ac:chgData name="Fairchild, Michelle" userId="S::mfairchild@shastacollege.edu::87bad56e-30c4-4315-958e-3e8f786577c7" providerId="AD" clId="Web-{9D9801A8-0B2D-BF80-3065-B7A25FB02C23}" dt="2025-08-12T20:48:04.485" v="1064" actId="1076"/>
          <ac:spMkLst>
            <pc:docMk/>
            <pc:sldMk cId="1315200461" sldId="331"/>
            <ac:spMk id="8" creationId="{14EA0EE5-0E93-85B6-3012-56699D0C5B54}"/>
          </ac:spMkLst>
        </pc:spChg>
        <pc:picChg chg="add mod">
          <ac:chgData name="Fairchild, Michelle" userId="S::mfairchild@shastacollege.edu::87bad56e-30c4-4315-958e-3e8f786577c7" providerId="AD" clId="Web-{9D9801A8-0B2D-BF80-3065-B7A25FB02C23}" dt="2025-08-12T20:35:35.827" v="955" actId="1076"/>
          <ac:picMkLst>
            <pc:docMk/>
            <pc:sldMk cId="1315200461" sldId="331"/>
            <ac:picMk id="3" creationId="{B37C15C9-323A-9391-76A5-D0B548CF6C5A}"/>
          </ac:picMkLst>
        </pc:picChg>
        <pc:picChg chg="add mod">
          <ac:chgData name="Fairchild, Michelle" userId="S::mfairchild@shastacollege.edu::87bad56e-30c4-4315-958e-3e8f786577c7" providerId="AD" clId="Web-{9D9801A8-0B2D-BF80-3065-B7A25FB02C23}" dt="2025-08-12T20:47:54.141" v="1063" actId="14100"/>
          <ac:picMkLst>
            <pc:docMk/>
            <pc:sldMk cId="1315200461" sldId="331"/>
            <ac:picMk id="7" creationId="{E27FD68E-D604-CC3E-DD6D-B8334C328873}"/>
          </ac:picMkLst>
        </pc:picChg>
        <pc:picChg chg="mod">
          <ac:chgData name="Fairchild, Michelle" userId="S::mfairchild@shastacollege.edu::87bad56e-30c4-4315-958e-3e8f786577c7" providerId="AD" clId="Web-{9D9801A8-0B2D-BF80-3065-B7A25FB02C23}" dt="2025-08-12T20:34:55.201" v="947" actId="1076"/>
          <ac:picMkLst>
            <pc:docMk/>
            <pc:sldMk cId="1315200461" sldId="331"/>
            <ac:picMk id="1028" creationId="{00000000-0000-0000-0000-000000000000}"/>
          </ac:picMkLst>
        </pc:picChg>
      </pc:sldChg>
      <pc:sldChg chg="ord">
        <pc:chgData name="Fairchild, Michelle" userId="S::mfairchild@shastacollege.edu::87bad56e-30c4-4315-958e-3e8f786577c7" providerId="AD" clId="Web-{9D9801A8-0B2D-BF80-3065-B7A25FB02C23}" dt="2025-08-12T18:26:10.563" v="2"/>
        <pc:sldMkLst>
          <pc:docMk/>
          <pc:sldMk cId="912925400" sldId="332"/>
        </pc:sldMkLst>
      </pc:sldChg>
      <pc:sldChg chg="del">
        <pc:chgData name="Fairchild, Michelle" userId="S::mfairchild@shastacollege.edu::87bad56e-30c4-4315-958e-3e8f786577c7" providerId="AD" clId="Web-{9D9801A8-0B2D-BF80-3065-B7A25FB02C23}" dt="2025-08-12T18:24:51.389" v="0"/>
        <pc:sldMkLst>
          <pc:docMk/>
          <pc:sldMk cId="2210658860" sldId="338"/>
        </pc:sldMkLst>
      </pc:sldChg>
      <pc:sldChg chg="modSp">
        <pc:chgData name="Fairchild, Michelle" userId="S::mfairchild@shastacollege.edu::87bad56e-30c4-4315-958e-3e8f786577c7" providerId="AD" clId="Web-{9D9801A8-0B2D-BF80-3065-B7A25FB02C23}" dt="2025-08-12T20:48:35.111" v="1065" actId="1076"/>
        <pc:sldMkLst>
          <pc:docMk/>
          <pc:sldMk cId="470245377" sldId="342"/>
        </pc:sldMkLst>
        <pc:spChg chg="mod">
          <ac:chgData name="Fairchild, Michelle" userId="S::mfairchild@shastacollege.edu::87bad56e-30c4-4315-958e-3e8f786577c7" providerId="AD" clId="Web-{9D9801A8-0B2D-BF80-3065-B7A25FB02C23}" dt="2025-08-12T20:48:35.111" v="1065" actId="1076"/>
          <ac:spMkLst>
            <pc:docMk/>
            <pc:sldMk cId="470245377" sldId="342"/>
            <ac:spMk id="3" creationId="{00000000-0000-0000-0000-000000000000}"/>
          </ac:spMkLst>
        </pc:spChg>
      </pc:sldChg>
      <pc:sldChg chg="addSp delSp modSp new">
        <pc:chgData name="Fairchild, Michelle" userId="S::mfairchild@shastacollege.edu::87bad56e-30c4-4315-958e-3e8f786577c7" providerId="AD" clId="Web-{9D9801A8-0B2D-BF80-3065-B7A25FB02C23}" dt="2025-08-12T20:35:55.921" v="959" actId="1076"/>
        <pc:sldMkLst>
          <pc:docMk/>
          <pc:sldMk cId="55218351" sldId="350"/>
        </pc:sldMkLst>
        <pc:spChg chg="add mod">
          <ac:chgData name="Fairchild, Michelle" userId="S::mfairchild@shastacollege.edu::87bad56e-30c4-4315-958e-3e8f786577c7" providerId="AD" clId="Web-{9D9801A8-0B2D-BF80-3065-B7A25FB02C23}" dt="2025-08-12T20:22:24.915" v="758" actId="1076"/>
          <ac:spMkLst>
            <pc:docMk/>
            <pc:sldMk cId="55218351" sldId="350"/>
            <ac:spMk id="5" creationId="{757FD3C7-DF11-4731-00EF-81AAD0C90B63}"/>
          </ac:spMkLst>
        </pc:spChg>
        <pc:spChg chg="add mod">
          <ac:chgData name="Fairchild, Michelle" userId="S::mfairchild@shastacollege.edu::87bad56e-30c4-4315-958e-3e8f786577c7" providerId="AD" clId="Web-{9D9801A8-0B2D-BF80-3065-B7A25FB02C23}" dt="2025-08-12T20:25:11.652" v="794" actId="1076"/>
          <ac:spMkLst>
            <pc:docMk/>
            <pc:sldMk cId="55218351" sldId="350"/>
            <ac:spMk id="7" creationId="{89833CE3-E2A0-150C-C2DB-3611B6C80380}"/>
          </ac:spMkLst>
        </pc:spChg>
        <pc:spChg chg="add mod">
          <ac:chgData name="Fairchild, Michelle" userId="S::mfairchild@shastacollege.edu::87bad56e-30c4-4315-958e-3e8f786577c7" providerId="AD" clId="Web-{9D9801A8-0B2D-BF80-3065-B7A25FB02C23}" dt="2025-08-12T20:24:55.168" v="791" actId="1076"/>
          <ac:spMkLst>
            <pc:docMk/>
            <pc:sldMk cId="55218351" sldId="350"/>
            <ac:spMk id="9" creationId="{3666F959-56B0-F844-6029-598B59B3DDDE}"/>
          </ac:spMkLst>
        </pc:spChg>
        <pc:spChg chg="add mod">
          <ac:chgData name="Fairchild, Michelle" userId="S::mfairchild@shastacollege.edu::87bad56e-30c4-4315-958e-3e8f786577c7" providerId="AD" clId="Web-{9D9801A8-0B2D-BF80-3065-B7A25FB02C23}" dt="2025-08-12T20:23:49.604" v="778" actId="1076"/>
          <ac:spMkLst>
            <pc:docMk/>
            <pc:sldMk cId="55218351" sldId="350"/>
            <ac:spMk id="13" creationId="{F30B90CC-1DCF-7F39-20C8-417A77C1C90E}"/>
          </ac:spMkLst>
        </pc:spChg>
        <pc:spChg chg="add mod">
          <ac:chgData name="Fairchild, Michelle" userId="S::mfairchild@shastacollege.edu::87bad56e-30c4-4315-958e-3e8f786577c7" providerId="AD" clId="Web-{9D9801A8-0B2D-BF80-3065-B7A25FB02C23}" dt="2025-08-12T20:24:45.980" v="789" actId="1076"/>
          <ac:spMkLst>
            <pc:docMk/>
            <pc:sldMk cId="55218351" sldId="350"/>
            <ac:spMk id="15" creationId="{EDF8BF33-C023-6AC1-DAB5-C9B0A79203E8}"/>
          </ac:spMkLst>
        </pc:spChg>
        <pc:picChg chg="add mod">
          <ac:chgData name="Fairchild, Michelle" userId="S::mfairchild@shastacollege.edu::87bad56e-30c4-4315-958e-3e8f786577c7" providerId="AD" clId="Web-{9D9801A8-0B2D-BF80-3065-B7A25FB02C23}" dt="2025-08-12T20:35:55.921" v="959" actId="1076"/>
          <ac:picMkLst>
            <pc:docMk/>
            <pc:sldMk cId="55218351" sldId="350"/>
            <ac:picMk id="3" creationId="{41BDFE96-78F3-7C9C-C09C-7CD05215C7C8}"/>
          </ac:picMkLst>
        </pc:picChg>
      </pc:sldChg>
      <pc:sldChg chg="addSp delSp modSp new mod ord modClrScheme chgLayout">
        <pc:chgData name="Fairchild, Michelle" userId="S::mfairchild@shastacollege.edu::87bad56e-30c4-4315-958e-3e8f786577c7" providerId="AD" clId="Web-{9D9801A8-0B2D-BF80-3065-B7A25FB02C23}" dt="2025-08-12T20:43:49.727" v="1058" actId="1076"/>
        <pc:sldMkLst>
          <pc:docMk/>
          <pc:sldMk cId="122254796" sldId="351"/>
        </pc:sldMkLst>
        <pc:spChg chg="mod">
          <ac:chgData name="Fairchild, Michelle" userId="S::mfairchild@shastacollege.edu::87bad56e-30c4-4315-958e-3e8f786577c7" providerId="AD" clId="Web-{9D9801A8-0B2D-BF80-3065-B7A25FB02C23}" dt="2025-08-12T20:43:31.898" v="1055" actId="1076"/>
          <ac:spMkLst>
            <pc:docMk/>
            <pc:sldMk cId="122254796" sldId="351"/>
            <ac:spMk id="2" creationId="{20039811-0D35-0D2F-F49B-8649BAB2115A}"/>
          </ac:spMkLst>
        </pc:spChg>
        <pc:spChg chg="mod">
          <ac:chgData name="Fairchild, Michelle" userId="S::mfairchild@shastacollege.edu::87bad56e-30c4-4315-958e-3e8f786577c7" providerId="AD" clId="Web-{9D9801A8-0B2D-BF80-3065-B7A25FB02C23}" dt="2025-08-12T20:42:09.647" v="1038" actId="20577"/>
          <ac:spMkLst>
            <pc:docMk/>
            <pc:sldMk cId="122254796" sldId="351"/>
            <ac:spMk id="3" creationId="{E1990B7A-A350-B65A-087E-DDED17A21BE2}"/>
          </ac:spMkLst>
        </pc:spChg>
        <pc:spChg chg="add mod">
          <ac:chgData name="Fairchild, Michelle" userId="S::mfairchild@shastacollege.edu::87bad56e-30c4-4315-958e-3e8f786577c7" providerId="AD" clId="Web-{9D9801A8-0B2D-BF80-3065-B7A25FB02C23}" dt="2025-08-12T20:43:49.727" v="1058" actId="1076"/>
          <ac:spMkLst>
            <pc:docMk/>
            <pc:sldMk cId="122254796" sldId="351"/>
            <ac:spMk id="8" creationId="{4ED1FF97-418B-F077-C196-7A5DE2E5AFBF}"/>
          </ac:spMkLst>
        </pc:spChg>
        <pc:picChg chg="add mod">
          <ac:chgData name="Fairchild, Michelle" userId="S::mfairchild@shastacollege.edu::87bad56e-30c4-4315-958e-3e8f786577c7" providerId="AD" clId="Web-{9D9801A8-0B2D-BF80-3065-B7A25FB02C23}" dt="2025-08-12T20:43:46.508" v="1057" actId="14100"/>
          <ac:picMkLst>
            <pc:docMk/>
            <pc:sldMk cId="122254796" sldId="351"/>
            <ac:picMk id="6" creationId="{556668E8-16F6-E589-93B5-4C2F640553F0}"/>
          </ac:picMkLst>
        </pc:picChg>
      </pc:sldChg>
      <pc:sldChg chg="addSp delSp modSp new ord">
        <pc:chgData name="Fairchild, Michelle" userId="S::mfairchild@shastacollege.edu::87bad56e-30c4-4315-958e-3e8f786577c7" providerId="AD" clId="Web-{9D9801A8-0B2D-BF80-3065-B7A25FB02C23}" dt="2025-08-12T18:59:08.847" v="322" actId="1076"/>
        <pc:sldMkLst>
          <pc:docMk/>
          <pc:sldMk cId="2200246505" sldId="352"/>
        </pc:sldMkLst>
        <pc:picChg chg="add mod">
          <ac:chgData name="Fairchild, Michelle" userId="S::mfairchild@shastacollege.edu::87bad56e-30c4-4315-958e-3e8f786577c7" providerId="AD" clId="Web-{9D9801A8-0B2D-BF80-3065-B7A25FB02C23}" dt="2025-08-12T18:59:08.847" v="322" actId="1076"/>
          <ac:picMkLst>
            <pc:docMk/>
            <pc:sldMk cId="2200246505" sldId="352"/>
            <ac:picMk id="4" creationId="{EB0CA8D2-47A0-4055-233C-2E90713C817A}"/>
          </ac:picMkLst>
        </pc:picChg>
        <pc:picChg chg="add mod">
          <ac:chgData name="Fairchild, Michelle" userId="S::mfairchild@shastacollege.edu::87bad56e-30c4-4315-958e-3e8f786577c7" providerId="AD" clId="Web-{9D9801A8-0B2D-BF80-3065-B7A25FB02C23}" dt="2025-08-12T18:59:07.003" v="321" actId="1076"/>
          <ac:picMkLst>
            <pc:docMk/>
            <pc:sldMk cId="2200246505" sldId="352"/>
            <ac:picMk id="7" creationId="{577D9C01-2404-8B27-54AF-4DDB269844E9}"/>
          </ac:picMkLst>
        </pc:picChg>
      </pc:sldChg>
    </pc:docChg>
  </pc:docChgLst>
  <pc:docChgLst>
    <pc:chgData name="Fairchild, Michelle" userId="S::mfairchild@shastacollege.edu::87bad56e-30c4-4315-958e-3e8f786577c7" providerId="AD" clId="Web-{3C8BAE8E-D301-753E-B503-5C1EE31F3498}"/>
    <pc:docChg chg="delSld modSld">
      <pc:chgData name="Fairchild, Michelle" userId="S::mfairchild@shastacollege.edu::87bad56e-30c4-4315-958e-3e8f786577c7" providerId="AD" clId="Web-{3C8BAE8E-D301-753E-B503-5C1EE31F3498}" dt="2025-08-13T19:15:41.851" v="1" actId="14100"/>
      <pc:docMkLst>
        <pc:docMk/>
      </pc:docMkLst>
      <pc:sldChg chg="modSp">
        <pc:chgData name="Fairchild, Michelle" userId="S::mfairchild@shastacollege.edu::87bad56e-30c4-4315-958e-3e8f786577c7" providerId="AD" clId="Web-{3C8BAE8E-D301-753E-B503-5C1EE31F3498}" dt="2025-08-13T19:15:41.851" v="1" actId="14100"/>
        <pc:sldMkLst>
          <pc:docMk/>
          <pc:sldMk cId="2200246505" sldId="352"/>
        </pc:sldMkLst>
        <pc:picChg chg="mod">
          <ac:chgData name="Fairchild, Michelle" userId="S::mfairchild@shastacollege.edu::87bad56e-30c4-4315-958e-3e8f786577c7" providerId="AD" clId="Web-{3C8BAE8E-D301-753E-B503-5C1EE31F3498}" dt="2025-08-13T19:15:41.851" v="1" actId="14100"/>
          <ac:picMkLst>
            <pc:docMk/>
            <pc:sldMk cId="2200246505" sldId="352"/>
            <ac:picMk id="4" creationId="{EB0CA8D2-47A0-4055-233C-2E90713C817A}"/>
          </ac:picMkLst>
        </pc:picChg>
      </pc:sldChg>
      <pc:sldChg chg="del">
        <pc:chgData name="Fairchild, Michelle" userId="S::mfairchild@shastacollege.edu::87bad56e-30c4-4315-958e-3e8f786577c7" providerId="AD" clId="Web-{3C8BAE8E-D301-753E-B503-5C1EE31F3498}" dt="2025-08-13T19:15:25.600" v="0"/>
        <pc:sldMkLst>
          <pc:docMk/>
          <pc:sldMk cId="2239005576" sldId="353"/>
        </pc:sldMkLst>
      </pc:sldChg>
    </pc:docChg>
  </pc:docChgLst>
  <pc:docChgLst>
    <pc:chgData name="Fairchild, Michelle" userId="S::mfairchild@shastacollege.edu::87bad56e-30c4-4315-958e-3e8f786577c7" providerId="AD" clId="Web-{DBFE43B3-A938-075F-2A4B-0589EFD4E684}"/>
    <pc:docChg chg="delSld modSld">
      <pc:chgData name="Fairchild, Michelle" userId="S::mfairchild@shastacollege.edu::87bad56e-30c4-4315-958e-3e8f786577c7" providerId="AD" clId="Web-{DBFE43B3-A938-075F-2A4B-0589EFD4E684}" dt="2025-08-11T18:40:24.660" v="74" actId="20577"/>
      <pc:docMkLst>
        <pc:docMk/>
      </pc:docMkLst>
      <pc:sldChg chg="modSp">
        <pc:chgData name="Fairchild, Michelle" userId="S::mfairchild@shastacollege.edu::87bad56e-30c4-4315-958e-3e8f786577c7" providerId="AD" clId="Web-{DBFE43B3-A938-075F-2A4B-0589EFD4E684}" dt="2025-08-11T18:36:10.395" v="61" actId="20577"/>
        <pc:sldMkLst>
          <pc:docMk/>
          <pc:sldMk cId="0" sldId="278"/>
        </pc:sldMkLst>
        <pc:spChg chg="mod">
          <ac:chgData name="Fairchild, Michelle" userId="S::mfairchild@shastacollege.edu::87bad56e-30c4-4315-958e-3e8f786577c7" providerId="AD" clId="Web-{DBFE43B3-A938-075F-2A4B-0589EFD4E684}" dt="2025-08-11T18:36:10.395" v="61" actId="20577"/>
          <ac:spMkLst>
            <pc:docMk/>
            <pc:sldMk cId="0" sldId="278"/>
            <ac:spMk id="8" creationId="{00000000-0000-0000-0000-000000000000}"/>
          </ac:spMkLst>
        </pc:spChg>
      </pc:sldChg>
      <pc:sldChg chg="modSp">
        <pc:chgData name="Fairchild, Michelle" userId="S::mfairchild@shastacollege.edu::87bad56e-30c4-4315-958e-3e8f786577c7" providerId="AD" clId="Web-{DBFE43B3-A938-075F-2A4B-0589EFD4E684}" dt="2025-08-11T18:40:24.660" v="74" actId="20577"/>
        <pc:sldMkLst>
          <pc:docMk/>
          <pc:sldMk cId="0" sldId="288"/>
        </pc:sldMkLst>
        <pc:spChg chg="mod">
          <ac:chgData name="Fairchild, Michelle" userId="S::mfairchild@shastacollege.edu::87bad56e-30c4-4315-958e-3e8f786577c7" providerId="AD" clId="Web-{DBFE43B3-A938-075F-2A4B-0589EFD4E684}" dt="2025-08-11T18:30:02.198" v="48" actId="20577"/>
          <ac:spMkLst>
            <pc:docMk/>
            <pc:sldMk cId="0" sldId="288"/>
            <ac:spMk id="2" creationId="{00000000-0000-0000-0000-000000000000}"/>
          </ac:spMkLst>
        </pc:spChg>
        <pc:spChg chg="mod">
          <ac:chgData name="Fairchild, Michelle" userId="S::mfairchild@shastacollege.edu::87bad56e-30c4-4315-958e-3e8f786577c7" providerId="AD" clId="Web-{DBFE43B3-A938-075F-2A4B-0589EFD4E684}" dt="2025-08-11T18:40:24.660" v="74" actId="20577"/>
          <ac:spMkLst>
            <pc:docMk/>
            <pc:sldMk cId="0" sldId="288"/>
            <ac:spMk id="8" creationId="{00000000-0000-0000-0000-000000000000}"/>
          </ac:spMkLst>
        </pc:spChg>
      </pc:sldChg>
      <pc:sldChg chg="del">
        <pc:chgData name="Fairchild, Michelle" userId="S::mfairchild@shastacollege.edu::87bad56e-30c4-4315-958e-3e8f786577c7" providerId="AD" clId="Web-{DBFE43B3-A938-075F-2A4B-0589EFD4E684}" dt="2025-08-11T18:22:49.586" v="5"/>
        <pc:sldMkLst>
          <pc:docMk/>
          <pc:sldMk cId="2575949106" sldId="324"/>
        </pc:sldMkLst>
      </pc:sldChg>
      <pc:sldChg chg="del">
        <pc:chgData name="Fairchild, Michelle" userId="S::mfairchild@shastacollege.edu::87bad56e-30c4-4315-958e-3e8f786577c7" providerId="AD" clId="Web-{DBFE43B3-A938-075F-2A4B-0589EFD4E684}" dt="2025-08-11T18:22:41.273" v="3"/>
        <pc:sldMkLst>
          <pc:docMk/>
          <pc:sldMk cId="1138652079" sldId="333"/>
        </pc:sldMkLst>
      </pc:sldChg>
      <pc:sldChg chg="del">
        <pc:chgData name="Fairchild, Michelle" userId="S::mfairchild@shastacollege.edu::87bad56e-30c4-4315-958e-3e8f786577c7" providerId="AD" clId="Web-{DBFE43B3-A938-075F-2A4B-0589EFD4E684}" dt="2025-08-11T18:22:41.273" v="1"/>
        <pc:sldMkLst>
          <pc:docMk/>
          <pc:sldMk cId="2576783624" sldId="334"/>
        </pc:sldMkLst>
      </pc:sldChg>
      <pc:sldChg chg="del">
        <pc:chgData name="Fairchild, Michelle" userId="S::mfairchild@shastacollege.edu::87bad56e-30c4-4315-958e-3e8f786577c7" providerId="AD" clId="Web-{DBFE43B3-A938-075F-2A4B-0589EFD4E684}" dt="2025-08-11T18:22:41.273" v="0"/>
        <pc:sldMkLst>
          <pc:docMk/>
          <pc:sldMk cId="2604274573" sldId="335"/>
        </pc:sldMkLst>
      </pc:sldChg>
      <pc:sldChg chg="del">
        <pc:chgData name="Fairchild, Michelle" userId="S::mfairchild@shastacollege.edu::87bad56e-30c4-4315-958e-3e8f786577c7" providerId="AD" clId="Web-{DBFE43B3-A938-075F-2A4B-0589EFD4E684}" dt="2025-08-11T18:22:41.273" v="2"/>
        <pc:sldMkLst>
          <pc:docMk/>
          <pc:sldMk cId="566109299" sldId="336"/>
        </pc:sldMkLst>
      </pc:sldChg>
      <pc:sldChg chg="del">
        <pc:chgData name="Fairchild, Michelle" userId="S::mfairchild@shastacollege.edu::87bad56e-30c4-4315-958e-3e8f786577c7" providerId="AD" clId="Web-{DBFE43B3-A938-075F-2A4B-0589EFD4E684}" dt="2025-08-11T18:22:41.288" v="4"/>
        <pc:sldMkLst>
          <pc:docMk/>
          <pc:sldMk cId="227838715" sldId="337"/>
        </pc:sldMkLst>
      </pc:sldChg>
      <pc:sldChg chg="del">
        <pc:chgData name="Fairchild, Michelle" userId="S::mfairchild@shastacollege.edu::87bad56e-30c4-4315-958e-3e8f786577c7" providerId="AD" clId="Web-{DBFE43B3-A938-075F-2A4B-0589EFD4E684}" dt="2025-08-11T18:35:21.032" v="58"/>
        <pc:sldMkLst>
          <pc:docMk/>
          <pc:sldMk cId="4062247452" sldId="344"/>
        </pc:sldMkLst>
      </pc:sldChg>
      <pc:sldChg chg="del">
        <pc:chgData name="Fairchild, Michelle" userId="S::mfairchild@shastacollege.edu::87bad56e-30c4-4315-958e-3e8f786577c7" providerId="AD" clId="Web-{DBFE43B3-A938-075F-2A4B-0589EFD4E684}" dt="2025-08-11T18:35:18.485" v="57"/>
        <pc:sldMkLst>
          <pc:docMk/>
          <pc:sldMk cId="4161990917" sldId="345"/>
        </pc:sldMkLst>
      </pc:sldChg>
      <pc:sldChg chg="del">
        <pc:chgData name="Fairchild, Michelle" userId="S::mfairchild@shastacollege.edu::87bad56e-30c4-4315-958e-3e8f786577c7" providerId="AD" clId="Web-{DBFE43B3-A938-075F-2A4B-0589EFD4E684}" dt="2025-08-11T18:34:59.327" v="56"/>
        <pc:sldMkLst>
          <pc:docMk/>
          <pc:sldMk cId="2697554716" sldId="347"/>
        </pc:sldMkLst>
      </pc:sldChg>
      <pc:sldChg chg="mod modShow">
        <pc:chgData name="Fairchild, Michelle" userId="S::mfairchild@shastacollege.edu::87bad56e-30c4-4315-958e-3e8f786577c7" providerId="AD" clId="Web-{DBFE43B3-A938-075F-2A4B-0589EFD4E684}" dt="2025-08-11T18:33:11.418" v="55"/>
        <pc:sldMkLst>
          <pc:docMk/>
          <pc:sldMk cId="60583085" sldId="348"/>
        </pc:sldMkLst>
      </pc:sldChg>
    </pc:docChg>
  </pc:docChgLst>
  <pc:docChgLst>
    <pc:chgData name="Fairchild, Michelle" userId="S::mfairchild@shastacollege.edu::87bad56e-30c4-4315-958e-3e8f786577c7" providerId="AD" clId="Web-{8476E0BD-49FA-2A5C-30E0-EEC2C5460C4A}"/>
    <pc:docChg chg="modSld">
      <pc:chgData name="Fairchild, Michelle" userId="S::mfairchild@shastacollege.edu::87bad56e-30c4-4315-958e-3e8f786577c7" providerId="AD" clId="Web-{8476E0BD-49FA-2A5C-30E0-EEC2C5460C4A}" dt="2025-06-13T19:26:54.071" v="34" actId="20577"/>
      <pc:docMkLst>
        <pc:docMk/>
      </pc:docMkLst>
      <pc:sldChg chg="modSp">
        <pc:chgData name="Fairchild, Michelle" userId="S::mfairchild@shastacollege.edu::87bad56e-30c4-4315-958e-3e8f786577c7" providerId="AD" clId="Web-{8476E0BD-49FA-2A5C-30E0-EEC2C5460C4A}" dt="2025-06-13T19:26:54.071" v="34" actId="20577"/>
        <pc:sldMkLst>
          <pc:docMk/>
          <pc:sldMk cId="912925400" sldId="332"/>
        </pc:sldMkLst>
      </pc:sldChg>
    </pc:docChg>
  </pc:docChgLst>
  <pc:docChgLst>
    <pc:chgData name="Fairchild, Michelle" userId="S::mfairchild@shastacollege.edu::87bad56e-30c4-4315-958e-3e8f786577c7" providerId="AD" clId="Web-{5A8102D3-A710-9F11-5668-FAB58D0804BE}"/>
    <pc:docChg chg="modSld">
      <pc:chgData name="Fairchild, Michelle" userId="S::mfairchild@shastacollege.edu::87bad56e-30c4-4315-958e-3e8f786577c7" providerId="AD" clId="Web-{5A8102D3-A710-9F11-5668-FAB58D0804BE}" dt="2025-08-28T22:43:07.901" v="78" actId="1076"/>
      <pc:docMkLst>
        <pc:docMk/>
      </pc:docMkLst>
      <pc:sldChg chg="delSp modSp">
        <pc:chgData name="Fairchild, Michelle" userId="S::mfairchild@shastacollege.edu::87bad56e-30c4-4315-958e-3e8f786577c7" providerId="AD" clId="Web-{5A8102D3-A710-9F11-5668-FAB58D0804BE}" dt="2025-08-28T22:43:07.901" v="78" actId="1076"/>
        <pc:sldMkLst>
          <pc:docMk/>
          <pc:sldMk cId="55218351" sldId="350"/>
        </pc:sldMkLst>
        <pc:spChg chg="mod">
          <ac:chgData name="Fairchild, Michelle" userId="S::mfairchild@shastacollege.edu::87bad56e-30c4-4315-958e-3e8f786577c7" providerId="AD" clId="Web-{5A8102D3-A710-9F11-5668-FAB58D0804BE}" dt="2025-08-28T22:43:04.744" v="77" actId="20577"/>
          <ac:spMkLst>
            <pc:docMk/>
            <pc:sldMk cId="55218351" sldId="350"/>
            <ac:spMk id="9" creationId="{3666F959-56B0-F844-6029-598B59B3DDDE}"/>
          </ac:spMkLst>
        </pc:spChg>
        <pc:spChg chg="mod">
          <ac:chgData name="Fairchild, Michelle" userId="S::mfairchild@shastacollege.edu::87bad56e-30c4-4315-958e-3e8f786577c7" providerId="AD" clId="Web-{5A8102D3-A710-9F11-5668-FAB58D0804BE}" dt="2025-08-28T22:39:22.041" v="18" actId="20577"/>
          <ac:spMkLst>
            <pc:docMk/>
            <pc:sldMk cId="55218351" sldId="350"/>
            <ac:spMk id="13" creationId="{F30B90CC-1DCF-7F39-20C8-417A77C1C90E}"/>
          </ac:spMkLst>
        </pc:spChg>
        <pc:spChg chg="mod">
          <ac:chgData name="Fairchild, Michelle" userId="S::mfairchild@shastacollege.edu::87bad56e-30c4-4315-958e-3e8f786577c7" providerId="AD" clId="Web-{5A8102D3-A710-9F11-5668-FAB58D0804BE}" dt="2025-08-28T22:43:07.901" v="78" actId="1076"/>
          <ac:spMkLst>
            <pc:docMk/>
            <pc:sldMk cId="55218351" sldId="350"/>
            <ac:spMk id="15" creationId="{EDF8BF33-C023-6AC1-DAB5-C9B0A79203E8}"/>
          </ac:spMkLst>
        </pc:spChg>
      </pc:sldChg>
    </pc:docChg>
  </pc:docChgLst>
  <pc:docChgLst>
    <pc:chgData name="Guillen, Teo" userId="S::tguillen@shastacollege.edu::eccdd1a0-a2ff-4904-8241-ac37c6f28d08" providerId="AD" clId="Web-{0DD5DB9A-9694-136C-C28B-81BF44A8671F}"/>
    <pc:docChg chg="modSld">
      <pc:chgData name="Guillen, Teo" userId="S::tguillen@shastacollege.edu::eccdd1a0-a2ff-4904-8241-ac37c6f28d08" providerId="AD" clId="Web-{0DD5DB9A-9694-136C-C28B-81BF44A8671F}" dt="2025-07-28T16:46:04.611" v="3"/>
      <pc:docMkLst>
        <pc:docMk/>
      </pc:docMkLst>
      <pc:sldChg chg="addSp delSp">
        <pc:chgData name="Guillen, Teo" userId="S::tguillen@shastacollege.edu::eccdd1a0-a2ff-4904-8241-ac37c6f28d08" providerId="AD" clId="Web-{0DD5DB9A-9694-136C-C28B-81BF44A8671F}" dt="2025-07-28T16:46:04.611" v="3"/>
        <pc:sldMkLst>
          <pc:docMk/>
          <pc:sldMk cId="0" sldId="259"/>
        </pc:sldMkLst>
      </pc:sldChg>
    </pc:docChg>
  </pc:docChgLst>
  <pc:docChgLst>
    <pc:chgData name="Fairchild, Michelle" userId="S::mfairchild@shastacollege.edu::87bad56e-30c4-4315-958e-3e8f786577c7" providerId="AD" clId="Web-{EBAF35F2-CCF2-3097-3A0E-CD4C7ACA8C18}"/>
    <pc:docChg chg="modSld">
      <pc:chgData name="Fairchild, Michelle" userId="S::mfairchild@shastacollege.edu::87bad56e-30c4-4315-958e-3e8f786577c7" providerId="AD" clId="Web-{EBAF35F2-CCF2-3097-3A0E-CD4C7ACA8C18}" dt="2025-06-24T23:27:41.118" v="10" actId="1076"/>
      <pc:docMkLst>
        <pc:docMk/>
      </pc:docMkLst>
      <pc:sldChg chg="modSp">
        <pc:chgData name="Fairchild, Michelle" userId="S::mfairchild@shastacollege.edu::87bad56e-30c4-4315-958e-3e8f786577c7" providerId="AD" clId="Web-{EBAF35F2-CCF2-3097-3A0E-CD4C7ACA8C18}" dt="2025-06-24T23:27:41.118" v="10" actId="1076"/>
        <pc:sldMkLst>
          <pc:docMk/>
          <pc:sldMk cId="0" sldId="278"/>
        </pc:sldMkLst>
      </pc:sldChg>
      <pc:sldChg chg="modSp">
        <pc:chgData name="Fairchild, Michelle" userId="S::mfairchild@shastacollege.edu::87bad56e-30c4-4315-958e-3e8f786577c7" providerId="AD" clId="Web-{EBAF35F2-CCF2-3097-3A0E-CD4C7ACA8C18}" dt="2025-06-24T23:21:51.043" v="8" actId="14100"/>
        <pc:sldMkLst>
          <pc:docMk/>
          <pc:sldMk cId="1220401480" sldId="346"/>
        </pc:sldMkLst>
      </pc:sldChg>
    </pc:docChg>
  </pc:docChgLst>
  <pc:docChgLst>
    <pc:chgData name="Fairchild, Michelle" userId="87bad56e-30c4-4315-958e-3e8f786577c7" providerId="ADAL" clId="{F13C3C46-23D2-490B-A02D-6BA7AF86DC2F}"/>
    <pc:docChg chg="custSel addSld delSld modSld sldOrd">
      <pc:chgData name="Fairchild, Michelle" userId="87bad56e-30c4-4315-958e-3e8f786577c7" providerId="ADAL" clId="{F13C3C46-23D2-490B-A02D-6BA7AF86DC2F}" dt="2025-09-05T00:28:34.806" v="1213" actId="1076"/>
      <pc:docMkLst>
        <pc:docMk/>
      </pc:docMkLst>
      <pc:sldChg chg="ord">
        <pc:chgData name="Fairchild, Michelle" userId="87bad56e-30c4-4315-958e-3e8f786577c7" providerId="ADAL" clId="{F13C3C46-23D2-490B-A02D-6BA7AF86DC2F}" dt="2025-09-05T00:04:38.724" v="871"/>
        <pc:sldMkLst>
          <pc:docMk/>
          <pc:sldMk cId="2200246505" sldId="352"/>
        </pc:sldMkLst>
      </pc:sldChg>
      <pc:sldChg chg="modSp mod">
        <pc:chgData name="Fairchild, Michelle" userId="87bad56e-30c4-4315-958e-3e8f786577c7" providerId="ADAL" clId="{F13C3C46-23D2-490B-A02D-6BA7AF86DC2F}" dt="2025-09-04T21:41:25.311" v="1" actId="1076"/>
        <pc:sldMkLst>
          <pc:docMk/>
          <pc:sldMk cId="740506782" sldId="353"/>
        </pc:sldMkLst>
        <pc:picChg chg="mod">
          <ac:chgData name="Fairchild, Michelle" userId="87bad56e-30c4-4315-958e-3e8f786577c7" providerId="ADAL" clId="{F13C3C46-23D2-490B-A02D-6BA7AF86DC2F}" dt="2025-09-04T21:41:25.311" v="1" actId="1076"/>
          <ac:picMkLst>
            <pc:docMk/>
            <pc:sldMk cId="740506782" sldId="353"/>
            <ac:picMk id="5" creationId="{B39C6997-407A-BD01-17E0-315FF5B725C3}"/>
          </ac:picMkLst>
        </pc:picChg>
      </pc:sldChg>
      <pc:sldChg chg="addSp modSp new mod">
        <pc:chgData name="Fairchild, Michelle" userId="87bad56e-30c4-4315-958e-3e8f786577c7" providerId="ADAL" clId="{F13C3C46-23D2-490B-A02D-6BA7AF86DC2F}" dt="2025-09-04T23:50:25.678" v="214" actId="20577"/>
        <pc:sldMkLst>
          <pc:docMk/>
          <pc:sldMk cId="1026433834" sldId="361"/>
        </pc:sldMkLst>
        <pc:spChg chg="mod">
          <ac:chgData name="Fairchild, Michelle" userId="87bad56e-30c4-4315-958e-3e8f786577c7" providerId="ADAL" clId="{F13C3C46-23D2-490B-A02D-6BA7AF86DC2F}" dt="2025-09-04T21:54:46.375" v="195" actId="1076"/>
          <ac:spMkLst>
            <pc:docMk/>
            <pc:sldMk cId="1026433834" sldId="361"/>
            <ac:spMk id="2" creationId="{1DB01C27-0D18-C068-62E5-4CB890951712}"/>
          </ac:spMkLst>
        </pc:spChg>
        <pc:spChg chg="mod">
          <ac:chgData name="Fairchild, Michelle" userId="87bad56e-30c4-4315-958e-3e8f786577c7" providerId="ADAL" clId="{F13C3C46-23D2-490B-A02D-6BA7AF86DC2F}" dt="2025-09-04T21:54:55.725" v="197" actId="1076"/>
          <ac:spMkLst>
            <pc:docMk/>
            <pc:sldMk cId="1026433834" sldId="361"/>
            <ac:spMk id="3" creationId="{49F781C6-5257-1E0C-A89C-3DD949E5F737}"/>
          </ac:spMkLst>
        </pc:spChg>
        <pc:spChg chg="add mod">
          <ac:chgData name="Fairchild, Michelle" userId="87bad56e-30c4-4315-958e-3e8f786577c7" providerId="ADAL" clId="{F13C3C46-23D2-490B-A02D-6BA7AF86DC2F}" dt="2025-09-04T23:50:25.678" v="214" actId="20577"/>
          <ac:spMkLst>
            <pc:docMk/>
            <pc:sldMk cId="1026433834" sldId="361"/>
            <ac:spMk id="4" creationId="{9D8AF47B-98A4-7E24-996A-21961A49B761}"/>
          </ac:spMkLst>
        </pc:spChg>
        <pc:picChg chg="add mod">
          <ac:chgData name="Fairchild, Michelle" userId="87bad56e-30c4-4315-958e-3e8f786577c7" providerId="ADAL" clId="{F13C3C46-23D2-490B-A02D-6BA7AF86DC2F}" dt="2025-09-04T22:16:28.586" v="203" actId="14100"/>
          <ac:picMkLst>
            <pc:docMk/>
            <pc:sldMk cId="1026433834" sldId="361"/>
            <ac:picMk id="6" creationId="{878052FF-38C6-560B-1DBA-6FF5A82B679D}"/>
          </ac:picMkLst>
        </pc:picChg>
      </pc:sldChg>
      <pc:sldChg chg="addSp delSp modSp add mod ord">
        <pc:chgData name="Fairchild, Michelle" userId="87bad56e-30c4-4315-958e-3e8f786577c7" providerId="ADAL" clId="{F13C3C46-23D2-490B-A02D-6BA7AF86DC2F}" dt="2025-09-04T23:54:46.548" v="516" actId="14100"/>
        <pc:sldMkLst>
          <pc:docMk/>
          <pc:sldMk cId="290963638" sldId="362"/>
        </pc:sldMkLst>
        <pc:spChg chg="mod">
          <ac:chgData name="Fairchild, Michelle" userId="87bad56e-30c4-4315-958e-3e8f786577c7" providerId="ADAL" clId="{F13C3C46-23D2-490B-A02D-6BA7AF86DC2F}" dt="2025-09-04T23:54:07.982" v="436" actId="1076"/>
          <ac:spMkLst>
            <pc:docMk/>
            <pc:sldMk cId="290963638" sldId="362"/>
            <ac:spMk id="2" creationId="{D33E5EE7-E339-FBA3-498D-93FDC7F63A26}"/>
          </ac:spMkLst>
        </pc:spChg>
        <pc:spChg chg="mod">
          <ac:chgData name="Fairchild, Michelle" userId="87bad56e-30c4-4315-958e-3e8f786577c7" providerId="ADAL" clId="{F13C3C46-23D2-490B-A02D-6BA7AF86DC2F}" dt="2025-09-04T23:54:44.447" v="515" actId="1076"/>
          <ac:spMkLst>
            <pc:docMk/>
            <pc:sldMk cId="290963638" sldId="362"/>
            <ac:spMk id="3" creationId="{CF8D8EF8-F16B-2A7C-23E7-3773B420B3DF}"/>
          </ac:spMkLst>
        </pc:spChg>
        <pc:spChg chg="mod">
          <ac:chgData name="Fairchild, Michelle" userId="87bad56e-30c4-4315-958e-3e8f786577c7" providerId="ADAL" clId="{F13C3C46-23D2-490B-A02D-6BA7AF86DC2F}" dt="2025-09-04T23:50:57.866" v="229" actId="20577"/>
          <ac:spMkLst>
            <pc:docMk/>
            <pc:sldMk cId="290963638" sldId="362"/>
            <ac:spMk id="4" creationId="{D4748216-F2E3-26B7-0BEC-489B99E66025}"/>
          </ac:spMkLst>
        </pc:spChg>
        <pc:picChg chg="del">
          <ac:chgData name="Fairchild, Michelle" userId="87bad56e-30c4-4315-958e-3e8f786577c7" providerId="ADAL" clId="{F13C3C46-23D2-490B-A02D-6BA7AF86DC2F}" dt="2025-09-04T23:51:22.444" v="280" actId="478"/>
          <ac:picMkLst>
            <pc:docMk/>
            <pc:sldMk cId="290963638" sldId="362"/>
            <ac:picMk id="6" creationId="{03B518AF-2A37-5246-4144-E69422408E9F}"/>
          </ac:picMkLst>
        </pc:picChg>
        <pc:picChg chg="add mod modCrop">
          <ac:chgData name="Fairchild, Michelle" userId="87bad56e-30c4-4315-958e-3e8f786577c7" providerId="ADAL" clId="{F13C3C46-23D2-490B-A02D-6BA7AF86DC2F}" dt="2025-09-04T23:54:46.548" v="516" actId="14100"/>
          <ac:picMkLst>
            <pc:docMk/>
            <pc:sldMk cId="290963638" sldId="362"/>
            <ac:picMk id="7" creationId="{8D91D365-2905-1DCD-950E-7FD901CF3073}"/>
          </ac:picMkLst>
        </pc:picChg>
      </pc:sldChg>
      <pc:sldChg chg="modSp new del mod">
        <pc:chgData name="Fairchild, Michelle" userId="87bad56e-30c4-4315-958e-3e8f786577c7" providerId="ADAL" clId="{F13C3C46-23D2-490B-A02D-6BA7AF86DC2F}" dt="2025-09-04T23:50:43.834" v="224" actId="2696"/>
        <pc:sldMkLst>
          <pc:docMk/>
          <pc:sldMk cId="1595809833" sldId="362"/>
        </pc:sldMkLst>
        <pc:spChg chg="mod">
          <ac:chgData name="Fairchild, Michelle" userId="87bad56e-30c4-4315-958e-3e8f786577c7" providerId="ADAL" clId="{F13C3C46-23D2-490B-A02D-6BA7AF86DC2F}" dt="2025-09-04T23:50:30.519" v="223" actId="20577"/>
          <ac:spMkLst>
            <pc:docMk/>
            <pc:sldMk cId="1595809833" sldId="362"/>
            <ac:spMk id="2" creationId="{CCEDC1F4-E222-FE51-D22F-70C75A228B4E}"/>
          </ac:spMkLst>
        </pc:spChg>
      </pc:sldChg>
      <pc:sldChg chg="addSp delSp modSp add mod ord">
        <pc:chgData name="Fairchild, Michelle" userId="87bad56e-30c4-4315-958e-3e8f786577c7" providerId="ADAL" clId="{F13C3C46-23D2-490B-A02D-6BA7AF86DC2F}" dt="2025-09-05T00:26:41.606" v="1182" actId="14100"/>
        <pc:sldMkLst>
          <pc:docMk/>
          <pc:sldMk cId="2251149140" sldId="363"/>
        </pc:sldMkLst>
        <pc:spChg chg="mod">
          <ac:chgData name="Fairchild, Michelle" userId="87bad56e-30c4-4315-958e-3e8f786577c7" providerId="ADAL" clId="{F13C3C46-23D2-490B-A02D-6BA7AF86DC2F}" dt="2025-09-04T23:56:12.601" v="582" actId="20577"/>
          <ac:spMkLst>
            <pc:docMk/>
            <pc:sldMk cId="2251149140" sldId="363"/>
            <ac:spMk id="2" creationId="{79860800-95CE-2C66-ABD5-7B701AD52C92}"/>
          </ac:spMkLst>
        </pc:spChg>
        <pc:spChg chg="mod">
          <ac:chgData name="Fairchild, Michelle" userId="87bad56e-30c4-4315-958e-3e8f786577c7" providerId="ADAL" clId="{F13C3C46-23D2-490B-A02D-6BA7AF86DC2F}" dt="2025-09-05T00:26:41.606" v="1182" actId="14100"/>
          <ac:spMkLst>
            <pc:docMk/>
            <pc:sldMk cId="2251149140" sldId="363"/>
            <ac:spMk id="3" creationId="{A4AA0401-BB16-1D06-EDB2-A91E149EADCB}"/>
          </ac:spMkLst>
        </pc:spChg>
        <pc:spChg chg="mod">
          <ac:chgData name="Fairchild, Michelle" userId="87bad56e-30c4-4315-958e-3e8f786577c7" providerId="ADAL" clId="{F13C3C46-23D2-490B-A02D-6BA7AF86DC2F}" dt="2025-09-04T23:55:52.629" v="521" actId="20577"/>
          <ac:spMkLst>
            <pc:docMk/>
            <pc:sldMk cId="2251149140" sldId="363"/>
            <ac:spMk id="4" creationId="{A0B27BC3-E59D-BD03-C42B-B287F59AAC80}"/>
          </ac:spMkLst>
        </pc:spChg>
        <pc:picChg chg="add del mod">
          <ac:chgData name="Fairchild, Michelle" userId="87bad56e-30c4-4315-958e-3e8f786577c7" providerId="ADAL" clId="{F13C3C46-23D2-490B-A02D-6BA7AF86DC2F}" dt="2025-09-04T23:57:16.415" v="635" actId="478"/>
          <ac:picMkLst>
            <pc:docMk/>
            <pc:sldMk cId="2251149140" sldId="363"/>
            <ac:picMk id="6" creationId="{942B0945-99AF-12F0-B057-95FB42DE913B}"/>
          </ac:picMkLst>
        </pc:picChg>
        <pc:picChg chg="del">
          <ac:chgData name="Fairchild, Michelle" userId="87bad56e-30c4-4315-958e-3e8f786577c7" providerId="ADAL" clId="{F13C3C46-23D2-490B-A02D-6BA7AF86DC2F}" dt="2025-09-04T23:56:49.763" v="628" actId="478"/>
          <ac:picMkLst>
            <pc:docMk/>
            <pc:sldMk cId="2251149140" sldId="363"/>
            <ac:picMk id="7" creationId="{41E908F4-295D-7A7A-AEF8-CF0B185C927E}"/>
          </ac:picMkLst>
        </pc:picChg>
        <pc:picChg chg="add mod modCrop">
          <ac:chgData name="Fairchild, Michelle" userId="87bad56e-30c4-4315-958e-3e8f786577c7" providerId="ADAL" clId="{F13C3C46-23D2-490B-A02D-6BA7AF86DC2F}" dt="2025-09-05T00:26:36.260" v="1180" actId="14100"/>
          <ac:picMkLst>
            <pc:docMk/>
            <pc:sldMk cId="2251149140" sldId="363"/>
            <ac:picMk id="9" creationId="{6FA3745A-2F15-FE8A-416B-88A5CEE867D3}"/>
          </ac:picMkLst>
        </pc:picChg>
      </pc:sldChg>
      <pc:sldChg chg="addSp delSp modSp add mod">
        <pc:chgData name="Fairchild, Michelle" userId="87bad56e-30c4-4315-958e-3e8f786577c7" providerId="ADAL" clId="{F13C3C46-23D2-490B-A02D-6BA7AF86DC2F}" dt="2025-09-05T00:25:39.159" v="1173" actId="1076"/>
        <pc:sldMkLst>
          <pc:docMk/>
          <pc:sldMk cId="3721453341" sldId="364"/>
        </pc:sldMkLst>
        <pc:spChg chg="mod">
          <ac:chgData name="Fairchild, Michelle" userId="87bad56e-30c4-4315-958e-3e8f786577c7" providerId="ADAL" clId="{F13C3C46-23D2-490B-A02D-6BA7AF86DC2F}" dt="2025-09-05T00:25:14.712" v="1167" actId="14100"/>
          <ac:spMkLst>
            <pc:docMk/>
            <pc:sldMk cId="3721453341" sldId="364"/>
            <ac:spMk id="2" creationId="{DF1F172E-9CA0-2041-C965-B730276745BB}"/>
          </ac:spMkLst>
        </pc:spChg>
        <pc:spChg chg="mod">
          <ac:chgData name="Fairchild, Michelle" userId="87bad56e-30c4-4315-958e-3e8f786577c7" providerId="ADAL" clId="{F13C3C46-23D2-490B-A02D-6BA7AF86DC2F}" dt="2025-09-05T00:25:18.804" v="1168" actId="1076"/>
          <ac:spMkLst>
            <pc:docMk/>
            <pc:sldMk cId="3721453341" sldId="364"/>
            <ac:spMk id="3" creationId="{5E8DB1B1-AB64-1D4F-76F6-E49595944CA8}"/>
          </ac:spMkLst>
        </pc:spChg>
        <pc:spChg chg="mod">
          <ac:chgData name="Fairchild, Michelle" userId="87bad56e-30c4-4315-958e-3e8f786577c7" providerId="ADAL" clId="{F13C3C46-23D2-490B-A02D-6BA7AF86DC2F}" dt="2025-09-04T23:58:29.713" v="651" actId="20577"/>
          <ac:spMkLst>
            <pc:docMk/>
            <pc:sldMk cId="3721453341" sldId="364"/>
            <ac:spMk id="4" creationId="{558D7ACD-5DA9-D38D-3163-A999F75309B2}"/>
          </ac:spMkLst>
        </pc:spChg>
        <pc:picChg chg="add del mod modCrop">
          <ac:chgData name="Fairchild, Michelle" userId="87bad56e-30c4-4315-958e-3e8f786577c7" providerId="ADAL" clId="{F13C3C46-23D2-490B-A02D-6BA7AF86DC2F}" dt="2025-09-05T00:19:32.757" v="1134" actId="478"/>
          <ac:picMkLst>
            <pc:docMk/>
            <pc:sldMk cId="3721453341" sldId="364"/>
            <ac:picMk id="6" creationId="{257A3E96-7451-31EB-6EB0-FD6F707B8E7E}"/>
          </ac:picMkLst>
        </pc:picChg>
        <pc:picChg chg="add del mod">
          <ac:chgData name="Fairchild, Michelle" userId="87bad56e-30c4-4315-958e-3e8f786577c7" providerId="ADAL" clId="{F13C3C46-23D2-490B-A02D-6BA7AF86DC2F}" dt="2025-09-05T00:21:58.803" v="1147" actId="478"/>
          <ac:picMkLst>
            <pc:docMk/>
            <pc:sldMk cId="3721453341" sldId="364"/>
            <ac:picMk id="8" creationId="{072986EC-A9E4-5C51-7C50-E896114A99ED}"/>
          </ac:picMkLst>
        </pc:picChg>
        <pc:picChg chg="del">
          <ac:chgData name="Fairchild, Michelle" userId="87bad56e-30c4-4315-958e-3e8f786577c7" providerId="ADAL" clId="{F13C3C46-23D2-490B-A02D-6BA7AF86DC2F}" dt="2025-09-05T00:18:31.036" v="1121" actId="478"/>
          <ac:picMkLst>
            <pc:docMk/>
            <pc:sldMk cId="3721453341" sldId="364"/>
            <ac:picMk id="9" creationId="{4FBEE7F9-C803-98A8-37C5-C792D72BDF46}"/>
          </ac:picMkLst>
        </pc:picChg>
        <pc:picChg chg="add del mod">
          <ac:chgData name="Fairchild, Michelle" userId="87bad56e-30c4-4315-958e-3e8f786577c7" providerId="ADAL" clId="{F13C3C46-23D2-490B-A02D-6BA7AF86DC2F}" dt="2025-09-05T00:22:27.104" v="1151" actId="478"/>
          <ac:picMkLst>
            <pc:docMk/>
            <pc:sldMk cId="3721453341" sldId="364"/>
            <ac:picMk id="11" creationId="{F0863BFD-321E-41DA-BA25-A1038548F37C}"/>
          </ac:picMkLst>
        </pc:picChg>
        <pc:picChg chg="add del mod">
          <ac:chgData name="Fairchild, Michelle" userId="87bad56e-30c4-4315-958e-3e8f786577c7" providerId="ADAL" clId="{F13C3C46-23D2-490B-A02D-6BA7AF86DC2F}" dt="2025-09-05T00:23:10.531" v="1157" actId="478"/>
          <ac:picMkLst>
            <pc:docMk/>
            <pc:sldMk cId="3721453341" sldId="364"/>
            <ac:picMk id="13" creationId="{93F15501-6A0A-5F83-FFD5-908C26D1FCE9}"/>
          </ac:picMkLst>
        </pc:picChg>
        <pc:picChg chg="add del mod">
          <ac:chgData name="Fairchild, Michelle" userId="87bad56e-30c4-4315-958e-3e8f786577c7" providerId="ADAL" clId="{F13C3C46-23D2-490B-A02D-6BA7AF86DC2F}" dt="2025-09-05T00:23:19.041" v="1161" actId="478"/>
          <ac:picMkLst>
            <pc:docMk/>
            <pc:sldMk cId="3721453341" sldId="364"/>
            <ac:picMk id="15" creationId="{F021626C-06B1-E8BC-B5AD-8CEB4427A3D4}"/>
          </ac:picMkLst>
        </pc:picChg>
        <pc:picChg chg="add del mod">
          <ac:chgData name="Fairchild, Michelle" userId="87bad56e-30c4-4315-958e-3e8f786577c7" providerId="ADAL" clId="{F13C3C46-23D2-490B-A02D-6BA7AF86DC2F}" dt="2025-09-05T00:24:47.149" v="1165" actId="478"/>
          <ac:picMkLst>
            <pc:docMk/>
            <pc:sldMk cId="3721453341" sldId="364"/>
            <ac:picMk id="17" creationId="{A79F5DE2-8DF6-D865-2ABF-BF8EE4BDDD51}"/>
          </ac:picMkLst>
        </pc:picChg>
        <pc:picChg chg="add mod">
          <ac:chgData name="Fairchild, Michelle" userId="87bad56e-30c4-4315-958e-3e8f786577c7" providerId="ADAL" clId="{F13C3C46-23D2-490B-A02D-6BA7AF86DC2F}" dt="2025-09-05T00:25:39.159" v="1173" actId="1076"/>
          <ac:picMkLst>
            <pc:docMk/>
            <pc:sldMk cId="3721453341" sldId="364"/>
            <ac:picMk id="18" creationId="{A25051E1-0E10-DD69-38B5-D1F24D04B454}"/>
          </ac:picMkLst>
        </pc:picChg>
      </pc:sldChg>
      <pc:sldChg chg="addSp delSp modSp add mod ord">
        <pc:chgData name="Fairchild, Michelle" userId="87bad56e-30c4-4315-958e-3e8f786577c7" providerId="ADAL" clId="{F13C3C46-23D2-490B-A02D-6BA7AF86DC2F}" dt="2025-09-05T00:26:00.676" v="1176" actId="1076"/>
        <pc:sldMkLst>
          <pc:docMk/>
          <pc:sldMk cId="1321862330" sldId="365"/>
        </pc:sldMkLst>
        <pc:spChg chg="mod">
          <ac:chgData name="Fairchild, Michelle" userId="87bad56e-30c4-4315-958e-3e8f786577c7" providerId="ADAL" clId="{F13C3C46-23D2-490B-A02D-6BA7AF86DC2F}" dt="2025-09-05T00:19:09.282" v="1130" actId="1076"/>
          <ac:spMkLst>
            <pc:docMk/>
            <pc:sldMk cId="1321862330" sldId="365"/>
            <ac:spMk id="2" creationId="{0FC1698D-F4DD-3EB7-A111-BEA8E4E0B934}"/>
          </ac:spMkLst>
        </pc:spChg>
        <pc:spChg chg="mod">
          <ac:chgData name="Fairchild, Michelle" userId="87bad56e-30c4-4315-958e-3e8f786577c7" providerId="ADAL" clId="{F13C3C46-23D2-490B-A02D-6BA7AF86DC2F}" dt="2025-09-05T00:19:12.419" v="1131" actId="1076"/>
          <ac:spMkLst>
            <pc:docMk/>
            <pc:sldMk cId="1321862330" sldId="365"/>
            <ac:spMk id="3" creationId="{78C88A95-09E0-B47C-E0F2-2E3BC04A4F20}"/>
          </ac:spMkLst>
        </pc:spChg>
        <pc:spChg chg="mod">
          <ac:chgData name="Fairchild, Michelle" userId="87bad56e-30c4-4315-958e-3e8f786577c7" providerId="ADAL" clId="{F13C3C46-23D2-490B-A02D-6BA7AF86DC2F}" dt="2025-09-04T23:59:30.210" v="685" actId="20577"/>
          <ac:spMkLst>
            <pc:docMk/>
            <pc:sldMk cId="1321862330" sldId="365"/>
            <ac:spMk id="4" creationId="{C329FC53-E249-2843-FAAF-B4EB5A3D6B1C}"/>
          </ac:spMkLst>
        </pc:spChg>
        <pc:picChg chg="add del mod">
          <ac:chgData name="Fairchild, Michelle" userId="87bad56e-30c4-4315-958e-3e8f786577c7" providerId="ADAL" clId="{F13C3C46-23D2-490B-A02D-6BA7AF86DC2F}" dt="2025-09-05T00:25:48.972" v="1174" actId="478"/>
          <ac:picMkLst>
            <pc:docMk/>
            <pc:sldMk cId="1321862330" sldId="365"/>
            <ac:picMk id="5" creationId="{E9350FC9-8086-96CB-81B3-10799D15DC8B}"/>
          </ac:picMkLst>
        </pc:picChg>
        <pc:picChg chg="add mod">
          <ac:chgData name="Fairchild, Michelle" userId="87bad56e-30c4-4315-958e-3e8f786577c7" providerId="ADAL" clId="{F13C3C46-23D2-490B-A02D-6BA7AF86DC2F}" dt="2025-09-05T00:26:00.676" v="1176" actId="1076"/>
          <ac:picMkLst>
            <pc:docMk/>
            <pc:sldMk cId="1321862330" sldId="365"/>
            <ac:picMk id="6" creationId="{CC3EDBC7-8198-7713-3BEE-EA71BA06BBB5}"/>
          </ac:picMkLst>
        </pc:picChg>
        <pc:picChg chg="del">
          <ac:chgData name="Fairchild, Michelle" userId="87bad56e-30c4-4315-958e-3e8f786577c7" providerId="ADAL" clId="{F13C3C46-23D2-490B-A02D-6BA7AF86DC2F}" dt="2025-09-05T00:00:08.212" v="759" actId="478"/>
          <ac:picMkLst>
            <pc:docMk/>
            <pc:sldMk cId="1321862330" sldId="365"/>
            <ac:picMk id="9" creationId="{4BC8A536-C5B7-2D4D-66BE-08F4CF174BC3}"/>
          </ac:picMkLst>
        </pc:picChg>
      </pc:sldChg>
      <pc:sldChg chg="addSp delSp modSp add mod ord">
        <pc:chgData name="Fairchild, Michelle" userId="87bad56e-30c4-4315-958e-3e8f786577c7" providerId="ADAL" clId="{F13C3C46-23D2-490B-A02D-6BA7AF86DC2F}" dt="2025-09-05T00:28:34.806" v="1213" actId="1076"/>
        <pc:sldMkLst>
          <pc:docMk/>
          <pc:sldMk cId="213344998" sldId="366"/>
        </pc:sldMkLst>
        <pc:spChg chg="mod">
          <ac:chgData name="Fairchild, Michelle" userId="87bad56e-30c4-4315-958e-3e8f786577c7" providerId="ADAL" clId="{F13C3C46-23D2-490B-A02D-6BA7AF86DC2F}" dt="2025-09-05T00:27:20.974" v="1191" actId="1076"/>
          <ac:spMkLst>
            <pc:docMk/>
            <pc:sldMk cId="213344998" sldId="366"/>
            <ac:spMk id="2" creationId="{426FF0BF-3AC6-01D0-68F6-DAD2781E6A0B}"/>
          </ac:spMkLst>
        </pc:spChg>
        <pc:spChg chg="mod">
          <ac:chgData name="Fairchild, Michelle" userId="87bad56e-30c4-4315-958e-3e8f786577c7" providerId="ADAL" clId="{F13C3C46-23D2-490B-A02D-6BA7AF86DC2F}" dt="2025-09-05T00:27:18.134" v="1190" actId="1076"/>
          <ac:spMkLst>
            <pc:docMk/>
            <pc:sldMk cId="213344998" sldId="366"/>
            <ac:spMk id="3" creationId="{68CC44C6-5F42-22CC-0732-0685DD75907D}"/>
          </ac:spMkLst>
        </pc:spChg>
        <pc:spChg chg="mod">
          <ac:chgData name="Fairchild, Michelle" userId="87bad56e-30c4-4315-958e-3e8f786577c7" providerId="ADAL" clId="{F13C3C46-23D2-490B-A02D-6BA7AF86DC2F}" dt="2025-09-05T00:05:18.206" v="876" actId="20577"/>
          <ac:spMkLst>
            <pc:docMk/>
            <pc:sldMk cId="213344998" sldId="366"/>
            <ac:spMk id="4" creationId="{C12DC51C-3D5F-194C-288A-8993AA1E380B}"/>
          </ac:spMkLst>
        </pc:spChg>
        <pc:picChg chg="add mod">
          <ac:chgData name="Fairchild, Michelle" userId="87bad56e-30c4-4315-958e-3e8f786577c7" providerId="ADAL" clId="{F13C3C46-23D2-490B-A02D-6BA7AF86DC2F}" dt="2025-09-05T00:28:30.294" v="1212" actId="14100"/>
          <ac:picMkLst>
            <pc:docMk/>
            <pc:sldMk cId="213344998" sldId="366"/>
            <ac:picMk id="5" creationId="{DD9D6C43-5FE3-8F1E-0A90-0E2335E9418E}"/>
          </ac:picMkLst>
        </pc:picChg>
        <pc:picChg chg="add mod">
          <ac:chgData name="Fairchild, Michelle" userId="87bad56e-30c4-4315-958e-3e8f786577c7" providerId="ADAL" clId="{F13C3C46-23D2-490B-A02D-6BA7AF86DC2F}" dt="2025-09-05T00:28:34.806" v="1213" actId="1076"/>
          <ac:picMkLst>
            <pc:docMk/>
            <pc:sldMk cId="213344998" sldId="366"/>
            <ac:picMk id="6" creationId="{385C61AC-6B89-B2A6-9CC5-21EF8FF4CC0F}"/>
          </ac:picMkLst>
        </pc:picChg>
        <pc:picChg chg="add mod">
          <ac:chgData name="Fairchild, Michelle" userId="87bad56e-30c4-4315-958e-3e8f786577c7" providerId="ADAL" clId="{F13C3C46-23D2-490B-A02D-6BA7AF86DC2F}" dt="2025-09-05T00:28:25.094" v="1210" actId="1076"/>
          <ac:picMkLst>
            <pc:docMk/>
            <pc:sldMk cId="213344998" sldId="366"/>
            <ac:picMk id="7" creationId="{80AD4BCD-0B94-E831-84AF-63A167ABD1E9}"/>
          </ac:picMkLst>
        </pc:picChg>
        <pc:picChg chg="add del mod">
          <ac:chgData name="Fairchild, Michelle" userId="87bad56e-30c4-4315-958e-3e8f786577c7" providerId="ADAL" clId="{F13C3C46-23D2-490B-A02D-6BA7AF86DC2F}" dt="2025-09-05T00:26:22.234" v="1177" actId="478"/>
          <ac:picMkLst>
            <pc:docMk/>
            <pc:sldMk cId="213344998" sldId="366"/>
            <ac:picMk id="1026" creationId="{372E096F-6528-5173-B487-76EECD801735}"/>
          </ac:picMkLst>
        </pc:picChg>
      </pc:sldChg>
    </pc:docChg>
  </pc:docChgLst>
  <pc:docChgLst>
    <pc:chgData name="Fairchild, Michelle" userId="S::mfairchild@shastacollege.edu::87bad56e-30c4-4315-958e-3e8f786577c7" providerId="AD" clId="Web-{1177949A-5341-3E43-BB59-566A2C85604C}"/>
    <pc:docChg chg="modSld">
      <pc:chgData name="Fairchild, Michelle" userId="S::mfairchild@shastacollege.edu::87bad56e-30c4-4315-958e-3e8f786577c7" providerId="AD" clId="Web-{1177949A-5341-3E43-BB59-566A2C85604C}" dt="2025-08-27T21:58:39.164" v="22" actId="1076"/>
      <pc:docMkLst>
        <pc:docMk/>
      </pc:docMkLst>
      <pc:sldChg chg="modSp">
        <pc:chgData name="Fairchild, Michelle" userId="S::mfairchild@shastacollege.edu::87bad56e-30c4-4315-958e-3e8f786577c7" providerId="AD" clId="Web-{1177949A-5341-3E43-BB59-566A2C85604C}" dt="2025-08-27T21:58:39.164" v="22" actId="1076"/>
        <pc:sldMkLst>
          <pc:docMk/>
          <pc:sldMk cId="55218351" sldId="350"/>
        </pc:sldMkLst>
        <pc:spChg chg="mod">
          <ac:chgData name="Fairchild, Michelle" userId="S::mfairchild@shastacollege.edu::87bad56e-30c4-4315-958e-3e8f786577c7" providerId="AD" clId="Web-{1177949A-5341-3E43-BB59-566A2C85604C}" dt="2025-08-27T21:57:56.210" v="2" actId="1076"/>
          <ac:spMkLst>
            <pc:docMk/>
            <pc:sldMk cId="55218351" sldId="350"/>
            <ac:spMk id="5" creationId="{757FD3C7-DF11-4731-00EF-81AAD0C90B63}"/>
          </ac:spMkLst>
        </pc:spChg>
        <pc:spChg chg="mod">
          <ac:chgData name="Fairchild, Michelle" userId="S::mfairchild@shastacollege.edu::87bad56e-30c4-4315-958e-3e8f786577c7" providerId="AD" clId="Web-{1177949A-5341-3E43-BB59-566A2C85604C}" dt="2025-08-27T21:57:59.648" v="3" actId="1076"/>
          <ac:spMkLst>
            <pc:docMk/>
            <pc:sldMk cId="55218351" sldId="350"/>
            <ac:spMk id="7" creationId="{89833CE3-E2A0-150C-C2DB-3611B6C80380}"/>
          </ac:spMkLst>
        </pc:spChg>
        <pc:spChg chg="mod">
          <ac:chgData name="Fairchild, Michelle" userId="S::mfairchild@shastacollege.edu::87bad56e-30c4-4315-958e-3e8f786577c7" providerId="AD" clId="Web-{1177949A-5341-3E43-BB59-566A2C85604C}" dt="2025-08-27T21:58:03.039" v="4" actId="1076"/>
          <ac:spMkLst>
            <pc:docMk/>
            <pc:sldMk cId="55218351" sldId="350"/>
            <ac:spMk id="9" creationId="{3666F959-56B0-F844-6029-598B59B3DDDE}"/>
          </ac:spMkLst>
        </pc:spChg>
        <pc:spChg chg="mod">
          <ac:chgData name="Fairchild, Michelle" userId="S::mfairchild@shastacollege.edu::87bad56e-30c4-4315-958e-3e8f786577c7" providerId="AD" clId="Web-{1177949A-5341-3E43-BB59-566A2C85604C}" dt="2025-08-27T21:58:33.461" v="21" actId="14100"/>
          <ac:spMkLst>
            <pc:docMk/>
            <pc:sldMk cId="55218351" sldId="350"/>
            <ac:spMk id="13" creationId="{F30B90CC-1DCF-7F39-20C8-417A77C1C90E}"/>
          </ac:spMkLst>
        </pc:spChg>
        <pc:spChg chg="mod">
          <ac:chgData name="Fairchild, Michelle" userId="S::mfairchild@shastacollege.edu::87bad56e-30c4-4315-958e-3e8f786577c7" providerId="AD" clId="Web-{1177949A-5341-3E43-BB59-566A2C85604C}" dt="2025-08-27T21:58:39.164" v="22" actId="1076"/>
          <ac:spMkLst>
            <pc:docMk/>
            <pc:sldMk cId="55218351" sldId="350"/>
            <ac:spMk id="15" creationId="{EDF8BF33-C023-6AC1-DAB5-C9B0A79203E8}"/>
          </ac:spMkLst>
        </pc:spChg>
        <pc:picChg chg="mod">
          <ac:chgData name="Fairchild, Michelle" userId="S::mfairchild@shastacollege.edu::87bad56e-30c4-4315-958e-3e8f786577c7" providerId="AD" clId="Web-{1177949A-5341-3E43-BB59-566A2C85604C}" dt="2025-08-27T21:57:53.695" v="1" actId="1076"/>
          <ac:picMkLst>
            <pc:docMk/>
            <pc:sldMk cId="55218351" sldId="350"/>
            <ac:picMk id="3" creationId="{41BDFE96-78F3-7C9C-C09C-7CD05215C7C8}"/>
          </ac:picMkLst>
        </pc:picChg>
      </pc:sldChg>
    </pc:docChg>
  </pc:docChgLst>
  <pc:docChgLst>
    <pc:chgData name="Fairchild, Michelle" userId="S::mfairchild@shastacollege.edu::87bad56e-30c4-4315-958e-3e8f786577c7" providerId="AD" clId="Web-{06865F09-C311-5440-19CB-B3A9CFEAA885}"/>
    <pc:docChg chg="addSld delSld modSld">
      <pc:chgData name="Fairchild, Michelle" userId="S::mfairchild@shastacollege.edu::87bad56e-30c4-4315-958e-3e8f786577c7" providerId="AD" clId="Web-{06865F09-C311-5440-19CB-B3A9CFEAA885}" dt="2025-08-13T19:13:27.018" v="418" actId="1076"/>
      <pc:docMkLst>
        <pc:docMk/>
      </pc:docMkLst>
      <pc:sldChg chg="modSp">
        <pc:chgData name="Fairchild, Michelle" userId="S::mfairchild@shastacollege.edu::87bad56e-30c4-4315-958e-3e8f786577c7" providerId="AD" clId="Web-{06865F09-C311-5440-19CB-B3A9CFEAA885}" dt="2025-08-13T18:12:27.027" v="10" actId="14100"/>
        <pc:sldMkLst>
          <pc:docMk/>
          <pc:sldMk cId="0" sldId="288"/>
        </pc:sldMkLst>
        <pc:spChg chg="mod">
          <ac:chgData name="Fairchild, Michelle" userId="S::mfairchild@shastacollege.edu::87bad56e-30c4-4315-958e-3e8f786577c7" providerId="AD" clId="Web-{06865F09-C311-5440-19CB-B3A9CFEAA885}" dt="2025-08-13T18:12:00.979" v="5" actId="20577"/>
          <ac:spMkLst>
            <pc:docMk/>
            <pc:sldMk cId="0" sldId="288"/>
            <ac:spMk id="2" creationId="{00000000-0000-0000-0000-000000000000}"/>
          </ac:spMkLst>
        </pc:spChg>
        <pc:spChg chg="mod">
          <ac:chgData name="Fairchild, Michelle" userId="S::mfairchild@shastacollege.edu::87bad56e-30c4-4315-958e-3e8f786577c7" providerId="AD" clId="Web-{06865F09-C311-5440-19CB-B3A9CFEAA885}" dt="2025-08-13T18:12:27.027" v="10" actId="14100"/>
          <ac:spMkLst>
            <pc:docMk/>
            <pc:sldMk cId="0" sldId="288"/>
            <ac:spMk id="8" creationId="{00000000-0000-0000-0000-000000000000}"/>
          </ac:spMkLst>
        </pc:spChg>
      </pc:sldChg>
      <pc:sldChg chg="modSp">
        <pc:chgData name="Fairchild, Michelle" userId="S::mfairchild@shastacollege.edu::87bad56e-30c4-4315-958e-3e8f786577c7" providerId="AD" clId="Web-{06865F09-C311-5440-19CB-B3A9CFEAA885}" dt="2025-08-13T18:16:22.205" v="47" actId="1076"/>
        <pc:sldMkLst>
          <pc:docMk/>
          <pc:sldMk cId="1315200461" sldId="331"/>
        </pc:sldMkLst>
        <pc:picChg chg="mod">
          <ac:chgData name="Fairchild, Michelle" userId="S::mfairchild@shastacollege.edu::87bad56e-30c4-4315-958e-3e8f786577c7" providerId="AD" clId="Web-{06865F09-C311-5440-19CB-B3A9CFEAA885}" dt="2025-08-13T18:16:22.205" v="47" actId="1076"/>
          <ac:picMkLst>
            <pc:docMk/>
            <pc:sldMk cId="1315200461" sldId="331"/>
            <ac:picMk id="1028" creationId="{00000000-0000-0000-0000-000000000000}"/>
          </ac:picMkLst>
        </pc:picChg>
      </pc:sldChg>
      <pc:sldChg chg="modSp">
        <pc:chgData name="Fairchild, Michelle" userId="S::mfairchild@shastacollege.edu::87bad56e-30c4-4315-958e-3e8f786577c7" providerId="AD" clId="Web-{06865F09-C311-5440-19CB-B3A9CFEAA885}" dt="2025-08-13T18:14:19.529" v="28" actId="1076"/>
        <pc:sldMkLst>
          <pc:docMk/>
          <pc:sldMk cId="3495404489" sldId="339"/>
        </pc:sldMkLst>
        <pc:spChg chg="mod">
          <ac:chgData name="Fairchild, Michelle" userId="S::mfairchild@shastacollege.edu::87bad56e-30c4-4315-958e-3e8f786577c7" providerId="AD" clId="Web-{06865F09-C311-5440-19CB-B3A9CFEAA885}" dt="2025-08-13T18:14:15.623" v="24" actId="20577"/>
          <ac:spMkLst>
            <pc:docMk/>
            <pc:sldMk cId="3495404489" sldId="339"/>
            <ac:spMk id="4" creationId="{00000000-0000-0000-0000-000000000000}"/>
          </ac:spMkLst>
        </pc:spChg>
        <pc:spChg chg="mod">
          <ac:chgData name="Fairchild, Michelle" userId="S::mfairchild@shastacollege.edu::87bad56e-30c4-4315-958e-3e8f786577c7" providerId="AD" clId="Web-{06865F09-C311-5440-19CB-B3A9CFEAA885}" dt="2025-08-13T18:14:19.529" v="28" actId="1076"/>
          <ac:spMkLst>
            <pc:docMk/>
            <pc:sldMk cId="3495404489" sldId="339"/>
            <ac:spMk id="5" creationId="{00000000-0000-0000-0000-000000000000}"/>
          </ac:spMkLst>
        </pc:spChg>
      </pc:sldChg>
      <pc:sldChg chg="modSp">
        <pc:chgData name="Fairchild, Michelle" userId="S::mfairchild@shastacollege.edu::87bad56e-30c4-4315-958e-3e8f786577c7" providerId="AD" clId="Web-{06865F09-C311-5440-19CB-B3A9CFEAA885}" dt="2025-08-13T18:16:42.112" v="50" actId="1076"/>
        <pc:sldMkLst>
          <pc:docMk/>
          <pc:sldMk cId="470245377" sldId="342"/>
        </pc:sldMkLst>
        <pc:spChg chg="mod">
          <ac:chgData name="Fairchild, Michelle" userId="S::mfairchild@shastacollege.edu::87bad56e-30c4-4315-958e-3e8f786577c7" providerId="AD" clId="Web-{06865F09-C311-5440-19CB-B3A9CFEAA885}" dt="2025-08-13T18:16:39.299" v="49" actId="1076"/>
          <ac:spMkLst>
            <pc:docMk/>
            <pc:sldMk cId="470245377" sldId="342"/>
            <ac:spMk id="5" creationId="{00000000-0000-0000-0000-000000000000}"/>
          </ac:spMkLst>
        </pc:spChg>
        <pc:spChg chg="mod">
          <ac:chgData name="Fairchild, Michelle" userId="S::mfairchild@shastacollege.edu::87bad56e-30c4-4315-958e-3e8f786577c7" providerId="AD" clId="Web-{06865F09-C311-5440-19CB-B3A9CFEAA885}" dt="2025-08-13T18:16:02.798" v="43" actId="1076"/>
          <ac:spMkLst>
            <pc:docMk/>
            <pc:sldMk cId="470245377" sldId="342"/>
            <ac:spMk id="9" creationId="{00000000-0000-0000-0000-000000000000}"/>
          </ac:spMkLst>
        </pc:spChg>
        <pc:spChg chg="mod">
          <ac:chgData name="Fairchild, Michelle" userId="S::mfairchild@shastacollege.edu::87bad56e-30c4-4315-958e-3e8f786577c7" providerId="AD" clId="Web-{06865F09-C311-5440-19CB-B3A9CFEAA885}" dt="2025-08-13T18:15:57.782" v="42" actId="1076"/>
          <ac:spMkLst>
            <pc:docMk/>
            <pc:sldMk cId="470245377" sldId="342"/>
            <ac:spMk id="10" creationId="{00000000-0000-0000-0000-000000000000}"/>
          </ac:spMkLst>
        </pc:spChg>
        <pc:picChg chg="mod">
          <ac:chgData name="Fairchild, Michelle" userId="S::mfairchild@shastacollege.edu::87bad56e-30c4-4315-958e-3e8f786577c7" providerId="AD" clId="Web-{06865F09-C311-5440-19CB-B3A9CFEAA885}" dt="2025-08-13T18:16:42.112" v="50" actId="1076"/>
          <ac:picMkLst>
            <pc:docMk/>
            <pc:sldMk cId="470245377" sldId="342"/>
            <ac:picMk id="4" creationId="{00000000-0000-0000-0000-000000000000}"/>
          </ac:picMkLst>
        </pc:picChg>
      </pc:sldChg>
      <pc:sldChg chg="addSp delSp modSp">
        <pc:chgData name="Fairchild, Michelle" userId="S::mfairchild@shastacollege.edu::87bad56e-30c4-4315-958e-3e8f786577c7" providerId="AD" clId="Web-{06865F09-C311-5440-19CB-B3A9CFEAA885}" dt="2025-08-13T18:19:55.820" v="135" actId="1076"/>
        <pc:sldMkLst>
          <pc:docMk/>
          <pc:sldMk cId="44192406" sldId="349"/>
        </pc:sldMkLst>
        <pc:spChg chg="add mod">
          <ac:chgData name="Fairchild, Michelle" userId="S::mfairchild@shastacollege.edu::87bad56e-30c4-4315-958e-3e8f786577c7" providerId="AD" clId="Web-{06865F09-C311-5440-19CB-B3A9CFEAA885}" dt="2025-08-13T18:19:55.820" v="135" actId="1076"/>
          <ac:spMkLst>
            <pc:docMk/>
            <pc:sldMk cId="44192406" sldId="349"/>
            <ac:spMk id="3" creationId="{06D172EC-C493-7AA3-9D2E-291FF880E94C}"/>
          </ac:spMkLst>
        </pc:spChg>
        <pc:picChg chg="mod">
          <ac:chgData name="Fairchild, Michelle" userId="S::mfairchild@shastacollege.edu::87bad56e-30c4-4315-958e-3e8f786577c7" providerId="AD" clId="Web-{06865F09-C311-5440-19CB-B3A9CFEAA885}" dt="2025-08-13T18:19:55.804" v="134" actId="1076"/>
          <ac:picMkLst>
            <pc:docMk/>
            <pc:sldMk cId="44192406" sldId="349"/>
            <ac:picMk id="9" creationId="{6D9C7EED-B442-FE93-B1E2-92FB856E6C05}"/>
          </ac:picMkLst>
        </pc:picChg>
      </pc:sldChg>
      <pc:sldChg chg="addSp delSp modSp new">
        <pc:chgData name="Fairchild, Michelle" userId="S::mfairchild@shastacollege.edu::87bad56e-30c4-4315-958e-3e8f786577c7" providerId="AD" clId="Web-{06865F09-C311-5440-19CB-B3A9CFEAA885}" dt="2025-08-13T19:13:27.018" v="418" actId="1076"/>
        <pc:sldMkLst>
          <pc:docMk/>
          <pc:sldMk cId="2239005576" sldId="353"/>
        </pc:sldMkLst>
      </pc:sldChg>
      <pc:sldChg chg="new del">
        <pc:chgData name="Fairchild, Michelle" userId="S::mfairchild@shastacollege.edu::87bad56e-30c4-4315-958e-3e8f786577c7" providerId="AD" clId="Web-{06865F09-C311-5440-19CB-B3A9CFEAA885}" dt="2025-08-13T18:20:44.915" v="137"/>
        <pc:sldMkLst>
          <pc:docMk/>
          <pc:sldMk cId="2752738579" sldId="353"/>
        </pc:sldMkLst>
      </pc:sldChg>
    </pc:docChg>
  </pc:docChgLst>
  <pc:docChgLst>
    <pc:chgData name="Fairchild, Michelle" userId="S::mfairchild@shastacollege.edu::87bad56e-30c4-4315-958e-3e8f786577c7" providerId="AD" clId="Web-{DA313B97-472D-04CD-23CF-CBCE9B723BE9}"/>
    <pc:docChg chg="modSld">
      <pc:chgData name="Fairchild, Michelle" userId="S::mfairchild@shastacollege.edu::87bad56e-30c4-4315-958e-3e8f786577c7" providerId="AD" clId="Web-{DA313B97-472D-04CD-23CF-CBCE9B723BE9}" dt="2025-06-24T22:39:30.666" v="338" actId="20577"/>
      <pc:docMkLst>
        <pc:docMk/>
      </pc:docMkLst>
      <pc:sldChg chg="addSp delSp modSp">
        <pc:chgData name="Fairchild, Michelle" userId="S::mfairchild@shastacollege.edu::87bad56e-30c4-4315-958e-3e8f786577c7" providerId="AD" clId="Web-{DA313B97-472D-04CD-23CF-CBCE9B723BE9}" dt="2025-06-24T22:39:30.666" v="338" actId="20577"/>
        <pc:sldMkLst>
          <pc:docMk/>
          <pc:sldMk cId="60583085" sldId="348"/>
        </pc:sldMkLst>
      </pc:sldChg>
    </pc:docChg>
  </pc:docChgLst>
  <pc:docChgLst>
    <pc:chgData name="Fairchild, Michelle" userId="S::mfairchild@shastacollege.edu::87bad56e-30c4-4315-958e-3e8f786577c7" providerId="AD" clId="Web-{1B304FA4-9478-B690-43EB-8A8A8154AEEE}"/>
    <pc:docChg chg="modSld">
      <pc:chgData name="Fairchild, Michelle" userId="S::mfairchild@shastacollege.edu::87bad56e-30c4-4315-958e-3e8f786577c7" providerId="AD" clId="Web-{1B304FA4-9478-B690-43EB-8A8A8154AEEE}" dt="2025-08-11T19:32:59.372" v="230" actId="1076"/>
      <pc:docMkLst>
        <pc:docMk/>
      </pc:docMkLst>
      <pc:sldChg chg="modSp">
        <pc:chgData name="Fairchild, Michelle" userId="S::mfairchild@shastacollege.edu::87bad56e-30c4-4315-958e-3e8f786577c7" providerId="AD" clId="Web-{1B304FA4-9478-B690-43EB-8A8A8154AEEE}" dt="2025-08-11T19:29:09.985" v="195" actId="1076"/>
        <pc:sldMkLst>
          <pc:docMk/>
          <pc:sldMk cId="0" sldId="288"/>
        </pc:sldMkLst>
        <pc:spChg chg="mod">
          <ac:chgData name="Fairchild, Michelle" userId="S::mfairchild@shastacollege.edu::87bad56e-30c4-4315-958e-3e8f786577c7" providerId="AD" clId="Web-{1B304FA4-9478-B690-43EB-8A8A8154AEEE}" dt="2025-08-11T19:25:51.239" v="147" actId="20577"/>
          <ac:spMkLst>
            <pc:docMk/>
            <pc:sldMk cId="0" sldId="288"/>
            <ac:spMk id="2" creationId="{00000000-0000-0000-0000-000000000000}"/>
          </ac:spMkLst>
        </pc:spChg>
        <pc:spChg chg="mod">
          <ac:chgData name="Fairchild, Michelle" userId="S::mfairchild@shastacollege.edu::87bad56e-30c4-4315-958e-3e8f786577c7" providerId="AD" clId="Web-{1B304FA4-9478-B690-43EB-8A8A8154AEEE}" dt="2025-08-11T19:29:09.985" v="195" actId="1076"/>
          <ac:spMkLst>
            <pc:docMk/>
            <pc:sldMk cId="0" sldId="288"/>
            <ac:spMk id="8" creationId="{00000000-0000-0000-0000-000000000000}"/>
          </ac:spMkLst>
        </pc:spChg>
      </pc:sldChg>
      <pc:sldChg chg="modSp">
        <pc:chgData name="Fairchild, Michelle" userId="S::mfairchild@shastacollege.edu::87bad56e-30c4-4315-958e-3e8f786577c7" providerId="AD" clId="Web-{1B304FA4-9478-B690-43EB-8A8A8154AEEE}" dt="2025-08-11T19:21:57.720" v="101" actId="20577"/>
        <pc:sldMkLst>
          <pc:docMk/>
          <pc:sldMk cId="3495404489" sldId="339"/>
        </pc:sldMkLst>
        <pc:spChg chg="mod">
          <ac:chgData name="Fairchild, Michelle" userId="S::mfairchild@shastacollege.edu::87bad56e-30c4-4315-958e-3e8f786577c7" providerId="AD" clId="Web-{1B304FA4-9478-B690-43EB-8A8A8154AEEE}" dt="2025-08-11T19:19:48.609" v="74" actId="20577"/>
          <ac:spMkLst>
            <pc:docMk/>
            <pc:sldMk cId="3495404489" sldId="339"/>
            <ac:spMk id="4" creationId="{00000000-0000-0000-0000-000000000000}"/>
          </ac:spMkLst>
        </pc:spChg>
        <pc:spChg chg="mod">
          <ac:chgData name="Fairchild, Michelle" userId="S::mfairchild@shastacollege.edu::87bad56e-30c4-4315-958e-3e8f786577c7" providerId="AD" clId="Web-{1B304FA4-9478-B690-43EB-8A8A8154AEEE}" dt="2025-08-11T19:21:57.720" v="101" actId="20577"/>
          <ac:spMkLst>
            <pc:docMk/>
            <pc:sldMk cId="3495404489" sldId="339"/>
            <ac:spMk id="5" creationId="{00000000-0000-0000-0000-000000000000}"/>
          </ac:spMkLst>
        </pc:spChg>
        <pc:spChg chg="mod">
          <ac:chgData name="Fairchild, Michelle" userId="S::mfairchild@shastacollege.edu::87bad56e-30c4-4315-958e-3e8f786577c7" providerId="AD" clId="Web-{1B304FA4-9478-B690-43EB-8A8A8154AEEE}" dt="2025-08-11T19:16:35.417" v="54" actId="1076"/>
          <ac:spMkLst>
            <pc:docMk/>
            <pc:sldMk cId="3495404489" sldId="339"/>
            <ac:spMk id="7" creationId="{00000000-0000-0000-0000-000000000000}"/>
          </ac:spMkLst>
        </pc:spChg>
      </pc:sldChg>
      <pc:sldChg chg="modSp">
        <pc:chgData name="Fairchild, Michelle" userId="S::mfairchild@shastacollege.edu::87bad56e-30c4-4315-958e-3e8f786577c7" providerId="AD" clId="Web-{1B304FA4-9478-B690-43EB-8A8A8154AEEE}" dt="2025-08-11T19:32:59.372" v="230" actId="1076"/>
        <pc:sldMkLst>
          <pc:docMk/>
          <pc:sldMk cId="470245377" sldId="342"/>
        </pc:sldMkLst>
        <pc:spChg chg="mod">
          <ac:chgData name="Fairchild, Michelle" userId="S::mfairchild@shastacollege.edu::87bad56e-30c4-4315-958e-3e8f786577c7" providerId="AD" clId="Web-{1B304FA4-9478-B690-43EB-8A8A8154AEEE}" dt="2025-08-11T19:32:49.372" v="227" actId="1076"/>
          <ac:spMkLst>
            <pc:docMk/>
            <pc:sldMk cId="470245377" sldId="342"/>
            <ac:spMk id="2" creationId="{00000000-0000-0000-0000-000000000000}"/>
          </ac:spMkLst>
        </pc:spChg>
        <pc:spChg chg="mod">
          <ac:chgData name="Fairchild, Michelle" userId="S::mfairchild@shastacollege.edu::87bad56e-30c4-4315-958e-3e8f786577c7" providerId="AD" clId="Web-{1B304FA4-9478-B690-43EB-8A8A8154AEEE}" dt="2025-08-11T19:32:42.606" v="226" actId="1076"/>
          <ac:spMkLst>
            <pc:docMk/>
            <pc:sldMk cId="470245377" sldId="342"/>
            <ac:spMk id="5" creationId="{00000000-0000-0000-0000-000000000000}"/>
          </ac:spMkLst>
        </pc:spChg>
        <pc:spChg chg="mod">
          <ac:chgData name="Fairchild, Michelle" userId="S::mfairchild@shastacollege.edu::87bad56e-30c4-4315-958e-3e8f786577c7" providerId="AD" clId="Web-{1B304FA4-9478-B690-43EB-8A8A8154AEEE}" dt="2025-08-11T19:32:34.808" v="224" actId="1076"/>
          <ac:spMkLst>
            <pc:docMk/>
            <pc:sldMk cId="470245377" sldId="342"/>
            <ac:spMk id="9" creationId="{00000000-0000-0000-0000-000000000000}"/>
          </ac:spMkLst>
        </pc:spChg>
        <pc:spChg chg="mod">
          <ac:chgData name="Fairchild, Michelle" userId="S::mfairchild@shastacollege.edu::87bad56e-30c4-4315-958e-3e8f786577c7" providerId="AD" clId="Web-{1B304FA4-9478-B690-43EB-8A8A8154AEEE}" dt="2025-08-11T19:32:59.372" v="230" actId="1076"/>
          <ac:spMkLst>
            <pc:docMk/>
            <pc:sldMk cId="470245377" sldId="342"/>
            <ac:spMk id="10" creationId="{00000000-0000-0000-0000-000000000000}"/>
          </ac:spMkLst>
        </pc:spChg>
        <pc:picChg chg="mod">
          <ac:chgData name="Fairchild, Michelle" userId="S::mfairchild@shastacollege.edu::87bad56e-30c4-4315-958e-3e8f786577c7" providerId="AD" clId="Web-{1B304FA4-9478-B690-43EB-8A8A8154AEEE}" dt="2025-08-11T19:32:31.136" v="223" actId="1076"/>
          <ac:picMkLst>
            <pc:docMk/>
            <pc:sldMk cId="470245377" sldId="342"/>
            <ac:picMk id="4" creationId="{00000000-0000-0000-0000-000000000000}"/>
          </ac:picMkLst>
        </pc:picChg>
      </pc:sldChg>
    </pc:docChg>
  </pc:docChgLst>
  <pc:docChgLst>
    <pc:chgData name="Fairchild, Michelle" userId="S::mfairchild@shastacollege.edu::87bad56e-30c4-4315-958e-3e8f786577c7" providerId="AD" clId="Web-{994C4656-6F02-40F4-2AB0-0BF77A3A5FE1}"/>
    <pc:docChg chg="modSld">
      <pc:chgData name="Fairchild, Michelle" userId="S::mfairchild@shastacollege.edu::87bad56e-30c4-4315-958e-3e8f786577c7" providerId="AD" clId="Web-{994C4656-6F02-40F4-2AB0-0BF77A3A5FE1}" dt="2025-07-10T17:01:20.301" v="9" actId="14100"/>
      <pc:docMkLst>
        <pc:docMk/>
      </pc:docMkLst>
      <pc:sldChg chg="modSp">
        <pc:chgData name="Fairchild, Michelle" userId="S::mfairchild@shastacollege.edu::87bad56e-30c4-4315-958e-3e8f786577c7" providerId="AD" clId="Web-{994C4656-6F02-40F4-2AB0-0BF77A3A5FE1}" dt="2025-07-10T17:01:20.301" v="9" actId="14100"/>
        <pc:sldMkLst>
          <pc:docMk/>
          <pc:sldMk cId="1220401480" sldId="3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4028765" cy="350520"/>
          </a:xfrm>
          <a:prstGeom prst="rect">
            <a:avLst/>
          </a:prstGeom>
          <a:noFill/>
          <a:ln w="9525">
            <a:noFill/>
            <a:miter lim="800000"/>
            <a:headEnd/>
            <a:tailEnd/>
          </a:ln>
          <a:effectLst/>
        </p:spPr>
        <p:txBody>
          <a:bodyPr vert="horz" wrap="square" lIns="93571" tIns="46785" rIns="93571" bIns="46785" numCol="1" anchor="t" anchorCtr="0" compatLnSpc="1">
            <a:prstTxWarp prst="textNoShape">
              <a:avLst/>
            </a:prstTxWarp>
          </a:bodyPr>
          <a:lstStyle>
            <a:lvl1pPr eaLnBrk="1" hangingPunct="1">
              <a:defRPr sz="1200" smtClean="0"/>
            </a:lvl1pPr>
          </a:lstStyle>
          <a:p>
            <a:pPr>
              <a:defRPr/>
            </a:pPr>
            <a:endParaRPr lang="en-US"/>
          </a:p>
        </p:txBody>
      </p:sp>
      <p:sp>
        <p:nvSpPr>
          <p:cNvPr id="5123" name="Rectangle 3"/>
          <p:cNvSpPr>
            <a:spLocks noGrp="1" noChangeArrowheads="1"/>
          </p:cNvSpPr>
          <p:nvPr>
            <p:ph type="dt" sz="quarter" idx="1"/>
          </p:nvPr>
        </p:nvSpPr>
        <p:spPr bwMode="auto">
          <a:xfrm>
            <a:off x="5266010" y="0"/>
            <a:ext cx="4028765" cy="350520"/>
          </a:xfrm>
          <a:prstGeom prst="rect">
            <a:avLst/>
          </a:prstGeom>
          <a:noFill/>
          <a:ln w="9525">
            <a:noFill/>
            <a:miter lim="800000"/>
            <a:headEnd/>
            <a:tailEnd/>
          </a:ln>
          <a:effectLst/>
        </p:spPr>
        <p:txBody>
          <a:bodyPr vert="horz" wrap="square" lIns="93571" tIns="46785" rIns="93571" bIns="46785" numCol="1" anchor="t" anchorCtr="0" compatLnSpc="1">
            <a:prstTxWarp prst="textNoShape">
              <a:avLst/>
            </a:prstTxWarp>
          </a:bodyPr>
          <a:lstStyle>
            <a:lvl1pPr algn="r" eaLnBrk="1" hangingPunct="1">
              <a:defRPr sz="1200" smtClean="0"/>
            </a:lvl1pPr>
          </a:lstStyle>
          <a:p>
            <a:pPr>
              <a:defRPr/>
            </a:pPr>
            <a:endParaRPr lang="en-US"/>
          </a:p>
        </p:txBody>
      </p:sp>
      <p:sp>
        <p:nvSpPr>
          <p:cNvPr id="5124" name="Rectangle 4"/>
          <p:cNvSpPr>
            <a:spLocks noGrp="1" noChangeArrowheads="1"/>
          </p:cNvSpPr>
          <p:nvPr>
            <p:ph type="ftr" sz="quarter" idx="2"/>
          </p:nvPr>
        </p:nvSpPr>
        <p:spPr bwMode="auto">
          <a:xfrm>
            <a:off x="1" y="6658258"/>
            <a:ext cx="4028765" cy="350520"/>
          </a:xfrm>
          <a:prstGeom prst="rect">
            <a:avLst/>
          </a:prstGeom>
          <a:noFill/>
          <a:ln w="9525">
            <a:noFill/>
            <a:miter lim="800000"/>
            <a:headEnd/>
            <a:tailEnd/>
          </a:ln>
          <a:effectLst/>
        </p:spPr>
        <p:txBody>
          <a:bodyPr vert="horz" wrap="square" lIns="93571" tIns="46785" rIns="93571" bIns="46785" numCol="1" anchor="b" anchorCtr="0" compatLnSpc="1">
            <a:prstTxWarp prst="textNoShape">
              <a:avLst/>
            </a:prstTxWarp>
          </a:bodyPr>
          <a:lstStyle>
            <a:lvl1pPr eaLnBrk="1" hangingPunct="1">
              <a:defRPr sz="1200" smtClean="0"/>
            </a:lvl1pPr>
          </a:lstStyle>
          <a:p>
            <a:pPr>
              <a:defRPr/>
            </a:pPr>
            <a:endParaRPr lang="en-US"/>
          </a:p>
        </p:txBody>
      </p:sp>
      <p:sp>
        <p:nvSpPr>
          <p:cNvPr id="5125" name="Rectangle 5"/>
          <p:cNvSpPr>
            <a:spLocks noGrp="1" noChangeArrowheads="1"/>
          </p:cNvSpPr>
          <p:nvPr>
            <p:ph type="sldNum" sz="quarter" idx="3"/>
          </p:nvPr>
        </p:nvSpPr>
        <p:spPr bwMode="auto">
          <a:xfrm>
            <a:off x="5266010" y="6658258"/>
            <a:ext cx="4028765" cy="350520"/>
          </a:xfrm>
          <a:prstGeom prst="rect">
            <a:avLst/>
          </a:prstGeom>
          <a:noFill/>
          <a:ln w="9525">
            <a:noFill/>
            <a:miter lim="800000"/>
            <a:headEnd/>
            <a:tailEnd/>
          </a:ln>
          <a:effectLst/>
        </p:spPr>
        <p:txBody>
          <a:bodyPr vert="horz" wrap="square" lIns="93571" tIns="46785" rIns="93571" bIns="46785" numCol="1" anchor="b" anchorCtr="0" compatLnSpc="1">
            <a:prstTxWarp prst="textNoShape">
              <a:avLst/>
            </a:prstTxWarp>
          </a:bodyPr>
          <a:lstStyle>
            <a:lvl1pPr algn="r" eaLnBrk="1" hangingPunct="1">
              <a:defRPr sz="1200" smtClean="0"/>
            </a:lvl1pPr>
          </a:lstStyle>
          <a:p>
            <a:pPr>
              <a:defRPr/>
            </a:pPr>
            <a:fld id="{4D08775A-0D8A-4A96-BA6B-7AED20939B10}" type="slidenum">
              <a:rPr lang="en-US"/>
              <a:pPr>
                <a:defRPr/>
              </a:pPr>
              <a:t>‹#›</a:t>
            </a:fld>
            <a:endParaRPr lang="en-US"/>
          </a:p>
        </p:txBody>
      </p:sp>
    </p:spTree>
    <p:extLst>
      <p:ext uri="{BB962C8B-B14F-4D97-AF65-F5344CB8AC3E}">
        <p14:creationId xmlns:p14="http://schemas.microsoft.com/office/powerpoint/2010/main" val="913088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4028765" cy="350520"/>
          </a:xfrm>
          <a:prstGeom prst="rect">
            <a:avLst/>
          </a:prstGeom>
          <a:noFill/>
          <a:ln w="9525">
            <a:noFill/>
            <a:miter lim="800000"/>
            <a:headEnd/>
            <a:tailEnd/>
          </a:ln>
          <a:effectLst/>
        </p:spPr>
        <p:txBody>
          <a:bodyPr vert="horz" wrap="square" lIns="93571" tIns="46785" rIns="93571" bIns="46785" numCol="1" anchor="t" anchorCtr="0" compatLnSpc="1">
            <a:prstTxWarp prst="textNoShape">
              <a:avLst/>
            </a:prstTxWarp>
          </a:bodyPr>
          <a:lstStyle>
            <a:lvl1pPr eaLnBrk="1" hangingPunct="1">
              <a:defRPr sz="1200" smtClean="0"/>
            </a:lvl1pPr>
          </a:lstStyle>
          <a:p>
            <a:pPr>
              <a:defRPr/>
            </a:pPr>
            <a:endParaRPr lang="en-US"/>
          </a:p>
        </p:txBody>
      </p:sp>
      <p:sp>
        <p:nvSpPr>
          <p:cNvPr id="7171" name="Rectangle 3"/>
          <p:cNvSpPr>
            <a:spLocks noGrp="1" noChangeArrowheads="1"/>
          </p:cNvSpPr>
          <p:nvPr>
            <p:ph type="dt" idx="1"/>
          </p:nvPr>
        </p:nvSpPr>
        <p:spPr bwMode="auto">
          <a:xfrm>
            <a:off x="5266010" y="0"/>
            <a:ext cx="4028765" cy="350520"/>
          </a:xfrm>
          <a:prstGeom prst="rect">
            <a:avLst/>
          </a:prstGeom>
          <a:noFill/>
          <a:ln w="9525">
            <a:noFill/>
            <a:miter lim="800000"/>
            <a:headEnd/>
            <a:tailEnd/>
          </a:ln>
          <a:effectLst/>
        </p:spPr>
        <p:txBody>
          <a:bodyPr vert="horz" wrap="square" lIns="93571" tIns="46785" rIns="93571" bIns="46785" numCol="1" anchor="t" anchorCtr="0" compatLnSpc="1">
            <a:prstTxWarp prst="textNoShape">
              <a:avLst/>
            </a:prstTxWarp>
          </a:bodyPr>
          <a:lstStyle>
            <a:lvl1pPr algn="r" eaLnBrk="1" hangingPunct="1">
              <a:defRPr sz="1200" smtClean="0"/>
            </a:lvl1pPr>
          </a:lstStyle>
          <a:p>
            <a:pPr>
              <a:defRPr/>
            </a:pPr>
            <a:endParaRPr lang="en-US"/>
          </a:p>
        </p:txBody>
      </p:sp>
      <p:sp>
        <p:nvSpPr>
          <p:cNvPr id="19460" name="Rectangle 4"/>
          <p:cNvSpPr>
            <a:spLocks noGrp="1" noRot="1" noChangeAspect="1" noChangeArrowheads="1" noTextEdit="1"/>
          </p:cNvSpPr>
          <p:nvPr>
            <p:ph type="sldImg" idx="2"/>
          </p:nvPr>
        </p:nvSpPr>
        <p:spPr bwMode="auto">
          <a:xfrm>
            <a:off x="2897188" y="525463"/>
            <a:ext cx="3506787" cy="26289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29966" y="3329940"/>
            <a:ext cx="7436470" cy="3154680"/>
          </a:xfrm>
          <a:prstGeom prst="rect">
            <a:avLst/>
          </a:prstGeom>
          <a:noFill/>
          <a:ln w="9525">
            <a:noFill/>
            <a:miter lim="800000"/>
            <a:headEnd/>
            <a:tailEnd/>
          </a:ln>
          <a:effectLst/>
        </p:spPr>
        <p:txBody>
          <a:bodyPr vert="horz" wrap="square" lIns="93571" tIns="46785" rIns="93571" bIns="4678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1" y="6658258"/>
            <a:ext cx="4028765" cy="350520"/>
          </a:xfrm>
          <a:prstGeom prst="rect">
            <a:avLst/>
          </a:prstGeom>
          <a:noFill/>
          <a:ln w="9525">
            <a:noFill/>
            <a:miter lim="800000"/>
            <a:headEnd/>
            <a:tailEnd/>
          </a:ln>
          <a:effectLst/>
        </p:spPr>
        <p:txBody>
          <a:bodyPr vert="horz" wrap="square" lIns="93571" tIns="46785" rIns="93571" bIns="46785" numCol="1" anchor="b" anchorCtr="0" compatLnSpc="1">
            <a:prstTxWarp prst="textNoShape">
              <a:avLst/>
            </a:prstTxWarp>
          </a:bodyPr>
          <a:lstStyle>
            <a:lvl1pPr eaLnBrk="1" hangingPunct="1">
              <a:defRPr sz="1200" smtClean="0"/>
            </a:lvl1pPr>
          </a:lstStyle>
          <a:p>
            <a:pPr>
              <a:defRPr/>
            </a:pPr>
            <a:endParaRPr lang="en-US"/>
          </a:p>
        </p:txBody>
      </p:sp>
      <p:sp>
        <p:nvSpPr>
          <p:cNvPr id="7175" name="Rectangle 7"/>
          <p:cNvSpPr>
            <a:spLocks noGrp="1" noChangeArrowheads="1"/>
          </p:cNvSpPr>
          <p:nvPr>
            <p:ph type="sldNum" sz="quarter" idx="5"/>
          </p:nvPr>
        </p:nvSpPr>
        <p:spPr bwMode="auto">
          <a:xfrm>
            <a:off x="5266010" y="6658258"/>
            <a:ext cx="4028765" cy="350520"/>
          </a:xfrm>
          <a:prstGeom prst="rect">
            <a:avLst/>
          </a:prstGeom>
          <a:noFill/>
          <a:ln w="9525">
            <a:noFill/>
            <a:miter lim="800000"/>
            <a:headEnd/>
            <a:tailEnd/>
          </a:ln>
          <a:effectLst/>
        </p:spPr>
        <p:txBody>
          <a:bodyPr vert="horz" wrap="square" lIns="93571" tIns="46785" rIns="93571" bIns="46785" numCol="1" anchor="b" anchorCtr="0" compatLnSpc="1">
            <a:prstTxWarp prst="textNoShape">
              <a:avLst/>
            </a:prstTxWarp>
          </a:bodyPr>
          <a:lstStyle>
            <a:lvl1pPr algn="r" eaLnBrk="1" hangingPunct="1">
              <a:defRPr sz="1200" smtClean="0"/>
            </a:lvl1pPr>
          </a:lstStyle>
          <a:p>
            <a:pPr>
              <a:defRPr/>
            </a:pPr>
            <a:fld id="{823201AB-E73E-4A00-8618-77F0EEE6A0B6}" type="slidenum">
              <a:rPr lang="en-US"/>
              <a:pPr>
                <a:defRPr/>
              </a:pPr>
              <a:t>‹#›</a:t>
            </a:fld>
            <a:endParaRPr lang="en-US"/>
          </a:p>
        </p:txBody>
      </p:sp>
    </p:spTree>
    <p:extLst>
      <p:ext uri="{BB962C8B-B14F-4D97-AF65-F5344CB8AC3E}">
        <p14:creationId xmlns:p14="http://schemas.microsoft.com/office/powerpoint/2010/main" val="1400399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168A945-6CA0-4D71-AAA2-C3F79B7B81C6}" type="slidenum">
              <a:rPr lang="en-US"/>
              <a:pPr/>
              <a:t>1</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4481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3201AB-E73E-4A00-8618-77F0EEE6A0B6}" type="slidenum">
              <a:rPr lang="en-US" smtClean="0"/>
              <a:pPr>
                <a:defRPr/>
              </a:pPr>
              <a:t>34</a:t>
            </a:fld>
            <a:endParaRPr lang="en-US"/>
          </a:p>
        </p:txBody>
      </p:sp>
    </p:spTree>
    <p:extLst>
      <p:ext uri="{BB962C8B-B14F-4D97-AF65-F5344CB8AC3E}">
        <p14:creationId xmlns:p14="http://schemas.microsoft.com/office/powerpoint/2010/main" val="284424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3201AB-E73E-4A00-8618-77F0EEE6A0B6}" type="slidenum">
              <a:rPr lang="en-US" smtClean="0"/>
              <a:pPr>
                <a:defRPr/>
              </a:pPr>
              <a:t>36</a:t>
            </a:fld>
            <a:endParaRPr lang="en-US"/>
          </a:p>
        </p:txBody>
      </p:sp>
    </p:spTree>
    <p:extLst>
      <p:ext uri="{BB962C8B-B14F-4D97-AF65-F5344CB8AC3E}">
        <p14:creationId xmlns:p14="http://schemas.microsoft.com/office/powerpoint/2010/main" val="3357794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800600"/>
            <a:ext cx="6400800" cy="8382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itle 1"/>
          <p:cNvSpPr>
            <a:spLocks noGrp="1"/>
          </p:cNvSpPr>
          <p:nvPr>
            <p:ph type="title"/>
          </p:nvPr>
        </p:nvSpPr>
        <p:spPr>
          <a:xfrm>
            <a:off x="457200" y="274638"/>
            <a:ext cx="8229600" cy="1020762"/>
          </a:xfrm>
          <a:prstGeom prst="rect">
            <a:avLst/>
          </a:prstGeom>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prstGeom prst="rect">
            <a:avLst/>
          </a:prstGeom>
        </p:spPr>
        <p:txBody>
          <a:bodyPr/>
          <a:lstStyle>
            <a:lvl1pPr>
              <a:defRPr b="1"/>
            </a:lvl1pPr>
          </a:lstStyle>
          <a:p>
            <a:r>
              <a:rPr lang="en-US"/>
              <a:t>Click to edit Master title style</a:t>
            </a:r>
          </a:p>
        </p:txBody>
      </p:sp>
      <p:sp>
        <p:nvSpPr>
          <p:cNvPr id="3" name="Content Placeholder 2"/>
          <p:cNvSpPr>
            <a:spLocks noGrp="1"/>
          </p:cNvSpPr>
          <p:nvPr>
            <p:ph idx="1"/>
          </p:nvPr>
        </p:nvSpPr>
        <p:spPr>
          <a:xfrm>
            <a:off x="914400" y="2057400"/>
            <a:ext cx="7772400" cy="4068763"/>
          </a:xfrm>
          <a:prstGeom prst="rect">
            <a:avLst/>
          </a:prstGeom>
        </p:spPr>
        <p:txBody>
          <a:bodyPr/>
          <a:lstStyle>
            <a:lvl1pPr>
              <a:lnSpc>
                <a:spcPts val="3500"/>
              </a:lnSpc>
              <a:defRPr/>
            </a:lvl1pPr>
            <a:lvl2pPr>
              <a:lnSpc>
                <a:spcPts val="3000"/>
              </a:lnSpc>
              <a:defRPr/>
            </a:lvl2pPr>
            <a:lvl3pPr>
              <a:lnSpc>
                <a:spcPts val="2600"/>
              </a:lnSpc>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prstGeom prst="rect">
            <a:avLst/>
          </a:prstGeo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457200" y="2209800"/>
            <a:ext cx="4038600" cy="3505201"/>
          </a:xfrm>
          <a:prstGeom prst="rect">
            <a:avLst/>
          </a:prstGeom>
        </p:spPr>
        <p:txBody>
          <a:bodyPr/>
          <a:lstStyle>
            <a:lvl1pPr>
              <a:lnSpc>
                <a:spcPts val="3000"/>
              </a:lnSpc>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09800"/>
            <a:ext cx="4038600" cy="3505201"/>
          </a:xfrm>
          <a:prstGeom prst="rect">
            <a:avLst/>
          </a:prstGeom>
        </p:spPr>
        <p:txBody>
          <a:bodyPr/>
          <a:lstStyle>
            <a:lvl1pPr>
              <a:lnSpc>
                <a:spcPts val="2800"/>
              </a:lnSpc>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prstGeom prst="rect">
            <a:avLst/>
          </a:prstGeom>
        </p:spPr>
        <p:txBody>
          <a:bodyPr/>
          <a:lstStyle>
            <a:lvl1pPr>
              <a:defRPr b="1"/>
            </a:lvl1pPr>
          </a:lstStyle>
          <a:p>
            <a:r>
              <a:rPr lang="en-US"/>
              <a:t>Click to edit Master title style</a:t>
            </a:r>
          </a:p>
        </p:txBody>
      </p:sp>
      <p:sp>
        <p:nvSpPr>
          <p:cNvPr id="3" name="Text Placeholder 2"/>
          <p:cNvSpPr>
            <a:spLocks noGrp="1"/>
          </p:cNvSpPr>
          <p:nvPr>
            <p:ph type="body" idx="1"/>
          </p:nvPr>
        </p:nvSpPr>
        <p:spPr>
          <a:xfrm>
            <a:off x="457200" y="2209800"/>
            <a:ext cx="4040188" cy="639762"/>
          </a:xfrm>
          <a:prstGeom prst="rect">
            <a:avLst/>
          </a:prstGeom>
        </p:spPr>
        <p:txBody>
          <a:bodyPr anchor="b"/>
          <a:lstStyle>
            <a:lvl1pPr marL="0" indent="0">
              <a:lnSpc>
                <a:spcPts val="26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49562"/>
            <a:ext cx="4040188" cy="2865438"/>
          </a:xfrm>
          <a:prstGeom prst="rect">
            <a:avLst/>
          </a:prstGeom>
        </p:spPr>
        <p:txBody>
          <a:bodyPr/>
          <a:lstStyle>
            <a:lvl1pPr>
              <a:lnSpc>
                <a:spcPts val="2600"/>
              </a:lnSpc>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2209800"/>
            <a:ext cx="4041775" cy="639762"/>
          </a:xfrm>
          <a:prstGeom prst="rect">
            <a:avLst/>
          </a:prstGeom>
        </p:spPr>
        <p:txBody>
          <a:bodyPr anchor="b"/>
          <a:lstStyle>
            <a:lvl1pPr marL="0" indent="0">
              <a:lnSpc>
                <a:spcPts val="26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49562"/>
            <a:ext cx="4041775" cy="3017838"/>
          </a:xfrm>
          <a:prstGeom prst="rect">
            <a:avLst/>
          </a:prstGeom>
        </p:spPr>
        <p:txBody>
          <a:bodyPr/>
          <a:lstStyle>
            <a:lvl1pPr>
              <a:lnSpc>
                <a:spcPts val="2600"/>
              </a:lnSpc>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a:prstGeom prst="rect">
            <a:avLst/>
          </a:prstGeom>
        </p:spPr>
        <p:txBody>
          <a:bodyPr/>
          <a:lstStyle>
            <a:lvl1pPr>
              <a:defRPr b="1"/>
            </a:lvl1p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33400" y="304800"/>
            <a:ext cx="8229600" cy="990600"/>
          </a:xfrm>
          <a:prstGeom prst="rect">
            <a:avLst/>
          </a:prstGeom>
        </p:spPr>
        <p:txBody>
          <a:bodyPr vert="horz" lIns="91440" tIns="45720" rIns="91440" bIns="45720" rtlCol="0" anchor="b" anchorCtr="0">
            <a:noAutofit/>
          </a:bodyPr>
          <a:lstStyle/>
          <a:p>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xStyles>
    <p:title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https://www.youtube.com/embed/k__hwTQNQLk?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shastacollege.edu/student-resources/student-services/undocually-central/applying-to-shasta-college-california-residency/" TargetMode="Externa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mailto:Misrael@shastacollege.edu" TargetMode="External"/><Relationship Id="rId5" Type="http://schemas.openxmlformats.org/officeDocument/2006/relationships/hyperlink" Target="mailto:Mfausto@shastacollege.edu" TargetMode="External"/><Relationship Id="rId4" Type="http://schemas.openxmlformats.org/officeDocument/2006/relationships/hyperlink" Target="https://www.shastacollege.edu/student-resources/student-services/undocually-central/financial-aid-resource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6A72-0AB4-4261-B6DF-0ABE7CEDF4BD}"/>
              </a:ext>
            </a:extLst>
          </p:cNvPr>
          <p:cNvSpPr>
            <a:spLocks noGrp="1"/>
          </p:cNvSpPr>
          <p:nvPr>
            <p:ph type="title"/>
          </p:nvPr>
        </p:nvSpPr>
        <p:spPr/>
        <p:txBody>
          <a:bodyPr/>
          <a:lstStyle/>
          <a:p>
            <a:r>
              <a:rPr lang="en-US" dirty="0"/>
              <a:t>How are you feeling today?</a:t>
            </a:r>
          </a:p>
        </p:txBody>
      </p:sp>
      <p:pic>
        <p:nvPicPr>
          <p:cNvPr id="5" name="Content Placeholder 4" descr="A group of men with different facial expressions&#10;&#10;AI-generated content may be incorrect.">
            <a:extLst>
              <a:ext uri="{FF2B5EF4-FFF2-40B4-BE49-F238E27FC236}">
                <a16:creationId xmlns:a16="http://schemas.microsoft.com/office/drawing/2014/main" id="{B39C6997-407A-BD01-17E0-315FF5B725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0869" y="1731585"/>
            <a:ext cx="4068763" cy="4068763"/>
          </a:xfrm>
        </p:spPr>
      </p:pic>
    </p:spTree>
    <p:extLst>
      <p:ext uri="{BB962C8B-B14F-4D97-AF65-F5344CB8AC3E}">
        <p14:creationId xmlns:p14="http://schemas.microsoft.com/office/powerpoint/2010/main" val="7405067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F16E5E-3827-40E4-C8A9-2408312A370D}"/>
              </a:ext>
            </a:extLst>
          </p:cNvPr>
          <p:cNvPicPr>
            <a:picLocks noChangeAspect="1"/>
          </p:cNvPicPr>
          <p:nvPr/>
        </p:nvPicPr>
        <p:blipFill>
          <a:blip r:embed="rId2"/>
          <a:stretch>
            <a:fillRect/>
          </a:stretch>
        </p:blipFill>
        <p:spPr>
          <a:xfrm>
            <a:off x="51628" y="396608"/>
            <a:ext cx="4420167" cy="4957590"/>
          </a:xfrm>
          <a:prstGeom prst="rect">
            <a:avLst/>
          </a:prstGeom>
        </p:spPr>
      </p:pic>
      <p:pic>
        <p:nvPicPr>
          <p:cNvPr id="7" name="Picture 6">
            <a:extLst>
              <a:ext uri="{FF2B5EF4-FFF2-40B4-BE49-F238E27FC236}">
                <a16:creationId xmlns:a16="http://schemas.microsoft.com/office/drawing/2014/main" id="{664B72EF-A55E-6C7E-6615-34BC45F0BABC}"/>
              </a:ext>
            </a:extLst>
          </p:cNvPr>
          <p:cNvPicPr>
            <a:picLocks noChangeAspect="1"/>
          </p:cNvPicPr>
          <p:nvPr/>
        </p:nvPicPr>
        <p:blipFill>
          <a:blip r:embed="rId3"/>
          <a:stretch>
            <a:fillRect/>
          </a:stretch>
        </p:blipFill>
        <p:spPr>
          <a:xfrm>
            <a:off x="4572000" y="396608"/>
            <a:ext cx="4520372" cy="5497416"/>
          </a:xfrm>
          <a:prstGeom prst="rect">
            <a:avLst/>
          </a:prstGeom>
        </p:spPr>
      </p:pic>
    </p:spTree>
    <p:extLst>
      <p:ext uri="{BB962C8B-B14F-4D97-AF65-F5344CB8AC3E}">
        <p14:creationId xmlns:p14="http://schemas.microsoft.com/office/powerpoint/2010/main" val="16458443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14CD8-2E5B-A07D-5059-FB8C5181E4F0}"/>
              </a:ext>
            </a:extLst>
          </p:cNvPr>
          <p:cNvSpPr>
            <a:spLocks noGrp="1"/>
          </p:cNvSpPr>
          <p:nvPr>
            <p:ph type="title"/>
          </p:nvPr>
        </p:nvSpPr>
        <p:spPr>
          <a:xfrm>
            <a:off x="269050" y="365173"/>
            <a:ext cx="5751504" cy="712190"/>
          </a:xfrm>
        </p:spPr>
        <p:txBody>
          <a:bodyPr/>
          <a:lstStyle/>
          <a:p>
            <a:pPr>
              <a:lnSpc>
                <a:spcPct val="100000"/>
              </a:lnSpc>
            </a:pPr>
            <a:r>
              <a:rPr lang="en-US" sz="3200" dirty="0">
                <a:latin typeface="+mn-lt"/>
              </a:rPr>
              <a:t>My career &amp; education plans</a:t>
            </a:r>
          </a:p>
        </p:txBody>
      </p:sp>
      <p:sp>
        <p:nvSpPr>
          <p:cNvPr id="3" name="Content Placeholder 2">
            <a:extLst>
              <a:ext uri="{FF2B5EF4-FFF2-40B4-BE49-F238E27FC236}">
                <a16:creationId xmlns:a16="http://schemas.microsoft.com/office/drawing/2014/main" id="{AA4BC3F0-9700-02C9-5668-1235B123009D}"/>
              </a:ext>
            </a:extLst>
          </p:cNvPr>
          <p:cNvSpPr>
            <a:spLocks noGrp="1"/>
          </p:cNvSpPr>
          <p:nvPr>
            <p:ph idx="1"/>
          </p:nvPr>
        </p:nvSpPr>
        <p:spPr>
          <a:xfrm>
            <a:off x="2981839" y="2154724"/>
            <a:ext cx="6077429" cy="3410894"/>
          </a:xfrm>
        </p:spPr>
        <p:txBody>
          <a:bodyPr/>
          <a:lstStyle/>
          <a:p>
            <a:r>
              <a:rPr lang="en-US" sz="2600" dirty="0">
                <a:solidFill>
                  <a:srgbClr val="106436"/>
                </a:solidFill>
              </a:rPr>
              <a:t>Trade/Career Certificates</a:t>
            </a:r>
          </a:p>
          <a:p>
            <a:r>
              <a:rPr lang="en-US" sz="2600" dirty="0">
                <a:solidFill>
                  <a:srgbClr val="106436"/>
                </a:solidFill>
              </a:rPr>
              <a:t>2 year degree &amp; then work</a:t>
            </a:r>
          </a:p>
          <a:p>
            <a:r>
              <a:rPr lang="en-US" sz="2600" dirty="0">
                <a:solidFill>
                  <a:srgbClr val="106436"/>
                </a:solidFill>
              </a:rPr>
              <a:t>2 yr degree then transfer to university</a:t>
            </a:r>
          </a:p>
          <a:p>
            <a:r>
              <a:rPr lang="en-US" sz="2600" dirty="0">
                <a:solidFill>
                  <a:srgbClr val="106436"/>
                </a:solidFill>
              </a:rPr>
              <a:t>4 yr university</a:t>
            </a:r>
          </a:p>
          <a:p>
            <a:r>
              <a:rPr lang="en-US" sz="2600" dirty="0">
                <a:solidFill>
                  <a:srgbClr val="106436"/>
                </a:solidFill>
              </a:rPr>
              <a:t>Enlist in military</a:t>
            </a:r>
          </a:p>
          <a:p>
            <a:r>
              <a:rPr lang="en-US" sz="2600" dirty="0">
                <a:solidFill>
                  <a:srgbClr val="106436"/>
                </a:solidFill>
              </a:rPr>
              <a:t>Work</a:t>
            </a:r>
          </a:p>
        </p:txBody>
      </p:sp>
      <p:pic>
        <p:nvPicPr>
          <p:cNvPr id="7" name="Picture 6" descr="A person in a cap and a telescope in a hot air balloon&#10;&#10;AI-generated content may be incorrect.">
            <a:extLst>
              <a:ext uri="{FF2B5EF4-FFF2-40B4-BE49-F238E27FC236}">
                <a16:creationId xmlns:a16="http://schemas.microsoft.com/office/drawing/2014/main" id="{501D69BE-1F65-ABEA-A353-68CBC711D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050" y="1955548"/>
            <a:ext cx="2616451" cy="3461670"/>
          </a:xfrm>
          <a:prstGeom prst="rect">
            <a:avLst/>
          </a:prstGeom>
        </p:spPr>
      </p:pic>
    </p:spTree>
    <p:extLst>
      <p:ext uri="{BB962C8B-B14F-4D97-AF65-F5344CB8AC3E}">
        <p14:creationId xmlns:p14="http://schemas.microsoft.com/office/powerpoint/2010/main" val="39558138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99CCD4-FCCF-145D-F713-9BDBD9766498}"/>
              </a:ext>
            </a:extLst>
          </p:cNvPr>
          <p:cNvSpPr>
            <a:spLocks noGrp="1"/>
          </p:cNvSpPr>
          <p:nvPr>
            <p:ph idx="1"/>
          </p:nvPr>
        </p:nvSpPr>
        <p:spPr>
          <a:xfrm>
            <a:off x="4816443" y="2113981"/>
            <a:ext cx="4390931" cy="4068763"/>
          </a:xfrm>
        </p:spPr>
        <p:txBody>
          <a:bodyPr/>
          <a:lstStyle/>
          <a:p>
            <a:r>
              <a:rPr lang="en-US" sz="2200" dirty="0"/>
              <a:t>Shasta College 101</a:t>
            </a:r>
          </a:p>
          <a:p>
            <a:pPr lvl="1">
              <a:buFont typeface="Courier New" panose="02070309020205020404" pitchFamily="49" charset="0"/>
              <a:buChar char="o"/>
            </a:pPr>
            <a:r>
              <a:rPr lang="en-US" sz="1800" dirty="0"/>
              <a:t>Scheduling and campus options</a:t>
            </a:r>
          </a:p>
          <a:p>
            <a:pPr lvl="1">
              <a:buFont typeface="Courier New" panose="02070309020205020404" pitchFamily="49" charset="0"/>
              <a:buChar char="o"/>
            </a:pPr>
            <a:r>
              <a:rPr lang="en-US" sz="1800" dirty="0"/>
              <a:t>Student Life</a:t>
            </a:r>
          </a:p>
          <a:p>
            <a:pPr lvl="1">
              <a:buFont typeface="Courier New" panose="02070309020205020404" pitchFamily="49" charset="0"/>
              <a:buChar char="o"/>
            </a:pPr>
            <a:r>
              <a:rPr lang="en-US" sz="1800" dirty="0"/>
              <a:t>Interest Areas</a:t>
            </a:r>
          </a:p>
          <a:p>
            <a:pPr lvl="1">
              <a:buFont typeface="Courier New" panose="02070309020205020404" pitchFamily="49" charset="0"/>
              <a:buChar char="o"/>
            </a:pPr>
            <a:r>
              <a:rPr lang="en-US" sz="1800" dirty="0"/>
              <a:t>Career Exploration</a:t>
            </a:r>
          </a:p>
          <a:p>
            <a:pPr lvl="1">
              <a:buFont typeface="Courier New" panose="02070309020205020404" pitchFamily="49" charset="0"/>
              <a:buChar char="o"/>
            </a:pPr>
            <a:r>
              <a:rPr lang="en-US" sz="1800" dirty="0"/>
              <a:t>Career Technical Certificates</a:t>
            </a:r>
          </a:p>
          <a:p>
            <a:r>
              <a:rPr lang="en-US" sz="2200" dirty="0"/>
              <a:t>Transfer Opportunities</a:t>
            </a:r>
          </a:p>
        </p:txBody>
      </p:sp>
      <p:sp>
        <p:nvSpPr>
          <p:cNvPr id="4" name="TextBox 3">
            <a:extLst>
              <a:ext uri="{FF2B5EF4-FFF2-40B4-BE49-F238E27FC236}">
                <a16:creationId xmlns:a16="http://schemas.microsoft.com/office/drawing/2014/main" id="{BB3C6D0D-7563-0471-D308-6E3A10823DD4}"/>
              </a:ext>
            </a:extLst>
          </p:cNvPr>
          <p:cNvSpPr txBox="1"/>
          <p:nvPr/>
        </p:nvSpPr>
        <p:spPr>
          <a:xfrm>
            <a:off x="298764" y="596040"/>
            <a:ext cx="8908610" cy="815608"/>
          </a:xfrm>
          <a:prstGeom prst="rect">
            <a:avLst/>
          </a:prstGeom>
          <a:noFill/>
        </p:spPr>
        <p:txBody>
          <a:bodyPr wrap="square" rtlCol="0">
            <a:spAutoFit/>
          </a:bodyPr>
          <a:lstStyle/>
          <a:p>
            <a:r>
              <a:rPr lang="en-US" sz="2900" dirty="0">
                <a:solidFill>
                  <a:schemeClr val="bg1"/>
                </a:solidFill>
              </a:rPr>
              <a:t>In this first section of the presentation, we will cover</a:t>
            </a:r>
          </a:p>
          <a:p>
            <a:endParaRPr lang="en-US" dirty="0"/>
          </a:p>
        </p:txBody>
      </p:sp>
      <p:pic>
        <p:nvPicPr>
          <p:cNvPr id="7" name="Picture 6" descr="A group of trees with pink blossoms&#10;&#10;AI-generated content may be incorrect.">
            <a:extLst>
              <a:ext uri="{FF2B5EF4-FFF2-40B4-BE49-F238E27FC236}">
                <a16:creationId xmlns:a16="http://schemas.microsoft.com/office/drawing/2014/main" id="{8B62AC72-B6B0-8C2B-51F2-E31940FA5651}"/>
              </a:ext>
            </a:extLst>
          </p:cNvPr>
          <p:cNvPicPr>
            <a:picLocks noChangeAspect="1"/>
          </p:cNvPicPr>
          <p:nvPr/>
        </p:nvPicPr>
        <p:blipFill>
          <a:blip r:embed="rId2" cstate="print">
            <a:extLst>
              <a:ext uri="{28A0092B-C50C-407E-A947-70E740481C1C}">
                <a14:useLocalDpi xmlns:a14="http://schemas.microsoft.com/office/drawing/2010/main" val="0"/>
              </a:ext>
            </a:extLst>
          </a:blip>
          <a:srcRect r="21727"/>
          <a:stretch>
            <a:fillRect/>
          </a:stretch>
        </p:blipFill>
        <p:spPr>
          <a:xfrm>
            <a:off x="199176" y="2113981"/>
            <a:ext cx="4553893" cy="3272621"/>
          </a:xfrm>
          <a:prstGeom prst="rect">
            <a:avLst/>
          </a:prstGeom>
        </p:spPr>
      </p:pic>
    </p:spTree>
    <p:extLst>
      <p:ext uri="{BB962C8B-B14F-4D97-AF65-F5344CB8AC3E}">
        <p14:creationId xmlns:p14="http://schemas.microsoft.com/office/powerpoint/2010/main" val="22555670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314" name="Rectangle 4"/>
          <p:cNvSpPr>
            <a:spLocks noGrp="1" noChangeArrowheads="1"/>
          </p:cNvSpPr>
          <p:nvPr>
            <p:ph type="title"/>
          </p:nvPr>
        </p:nvSpPr>
        <p:spPr>
          <a:xfrm>
            <a:off x="457200" y="401892"/>
            <a:ext cx="4692556" cy="1020762"/>
          </a:xfrm>
        </p:spPr>
        <p:txBody>
          <a:bodyPr anchor="t"/>
          <a:lstStyle/>
          <a:p>
            <a:r>
              <a:rPr lang="en-US" sz="4000"/>
              <a:t>Flexible classes</a:t>
            </a:r>
          </a:p>
        </p:txBody>
      </p:sp>
      <p:sp>
        <p:nvSpPr>
          <p:cNvPr id="13315" name="Rectangle 6"/>
          <p:cNvSpPr>
            <a:spLocks noGrp="1" noChangeArrowheads="1"/>
          </p:cNvSpPr>
          <p:nvPr>
            <p:ph idx="1"/>
          </p:nvPr>
        </p:nvSpPr>
        <p:spPr>
          <a:xfrm>
            <a:off x="304800" y="1668780"/>
            <a:ext cx="7772400" cy="2065020"/>
          </a:xfrm>
        </p:spPr>
        <p:txBody>
          <a:bodyPr lIns="91440" tIns="45720" rIns="91440" bIns="45720" anchor="t"/>
          <a:lstStyle/>
          <a:p>
            <a:pPr marL="182880">
              <a:lnSpc>
                <a:spcPct val="100000"/>
              </a:lnSpc>
              <a:spcBef>
                <a:spcPts val="0"/>
              </a:spcBef>
            </a:pPr>
            <a:r>
              <a:rPr lang="en-US" sz="2400"/>
              <a:t>Build your own schedule</a:t>
            </a:r>
          </a:p>
          <a:p>
            <a:pPr marL="182880">
              <a:lnSpc>
                <a:spcPct val="100000"/>
              </a:lnSpc>
              <a:spcBef>
                <a:spcPts val="0"/>
              </a:spcBef>
            </a:pPr>
            <a:r>
              <a:rPr lang="en-US" sz="2400"/>
              <a:t>Day/night classes</a:t>
            </a:r>
          </a:p>
          <a:p>
            <a:pPr marL="182880">
              <a:lnSpc>
                <a:spcPct val="100000"/>
              </a:lnSpc>
              <a:spcBef>
                <a:spcPts val="0"/>
              </a:spcBef>
            </a:pPr>
            <a:r>
              <a:rPr lang="en-US" sz="2400"/>
              <a:t>On campus, hybrid, or online</a:t>
            </a:r>
            <a:endParaRPr lang="en-US" sz="2400">
              <a:cs typeface="Arial"/>
            </a:endParaRPr>
          </a:p>
          <a:p>
            <a:pPr marL="182880">
              <a:lnSpc>
                <a:spcPct val="100000"/>
              </a:lnSpc>
              <a:spcBef>
                <a:spcPts val="0"/>
              </a:spcBef>
            </a:pPr>
            <a:r>
              <a:rPr lang="en-US" sz="2400"/>
              <a:t>Fall/Spring &amp; Summer sessions</a:t>
            </a:r>
            <a:endParaRPr lang="en-US" sz="2400">
              <a:cs typeface="Arial"/>
            </a:endParaRPr>
          </a:p>
          <a:p>
            <a:pPr marL="182880">
              <a:lnSpc>
                <a:spcPct val="100000"/>
              </a:lnSpc>
              <a:spcBef>
                <a:spcPts val="0"/>
              </a:spcBef>
            </a:pPr>
            <a:r>
              <a:rPr lang="en-US" sz="2400"/>
              <a:t>8 week compressed courses</a:t>
            </a:r>
            <a:endParaRPr lang="en-US" sz="2400">
              <a:cs typeface="Arial"/>
            </a:endParaRPr>
          </a:p>
        </p:txBody>
      </p:sp>
      <p:sp>
        <p:nvSpPr>
          <p:cNvPr id="5" name="Content Placeholder 2"/>
          <p:cNvSpPr txBox="1">
            <a:spLocks/>
          </p:cNvSpPr>
          <p:nvPr/>
        </p:nvSpPr>
        <p:spPr>
          <a:xfrm>
            <a:off x="304800" y="3733800"/>
            <a:ext cx="5257800" cy="518775"/>
          </a:xfrm>
          <a:prstGeom prst="rect">
            <a:avLst/>
          </a:prstGeom>
        </p:spPr>
        <p:txBody>
          <a:bodyPr/>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ts val="2800"/>
              </a:lnSpc>
              <a:spcBef>
                <a:spcPts val="0"/>
              </a:spcBef>
              <a:buFontTx/>
              <a:buNone/>
            </a:pPr>
            <a:r>
              <a:rPr lang="en-US" sz="2800" b="1" kern="0" dirty="0"/>
              <a:t>Shasta College Campuses:</a:t>
            </a:r>
          </a:p>
        </p:txBody>
      </p:sp>
      <p:sp>
        <p:nvSpPr>
          <p:cNvPr id="6" name="Rectangle 3"/>
          <p:cNvSpPr txBox="1">
            <a:spLocks noChangeArrowheads="1"/>
          </p:cNvSpPr>
          <p:nvPr/>
        </p:nvSpPr>
        <p:spPr>
          <a:xfrm>
            <a:off x="220717" y="4191000"/>
            <a:ext cx="2971800" cy="1779872"/>
          </a:xfrm>
          <a:prstGeom prst="rect">
            <a:avLst/>
          </a:prstGeom>
        </p:spPr>
        <p:txBody>
          <a:bodyPr/>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ts val="2400"/>
              </a:lnSpc>
              <a:spcBef>
                <a:spcPts val="600"/>
              </a:spcBef>
            </a:pPr>
            <a:r>
              <a:rPr lang="en-US" sz="2000"/>
              <a:t>Redding Campus</a:t>
            </a:r>
          </a:p>
          <a:p>
            <a:pPr eaLnBrk="1" hangingPunct="1">
              <a:lnSpc>
                <a:spcPts val="2400"/>
              </a:lnSpc>
              <a:spcBef>
                <a:spcPts val="600"/>
              </a:spcBef>
            </a:pPr>
            <a:r>
              <a:rPr lang="en-US" sz="2000"/>
              <a:t>Health Sciences &amp;</a:t>
            </a:r>
          </a:p>
          <a:p>
            <a:pPr marL="0" indent="0" eaLnBrk="1" hangingPunct="1">
              <a:lnSpc>
                <a:spcPts val="2200"/>
              </a:lnSpc>
              <a:spcBef>
                <a:spcPts val="0"/>
              </a:spcBef>
              <a:buNone/>
            </a:pPr>
            <a:r>
              <a:rPr lang="en-US" sz="2000"/>
              <a:t>     University Center</a:t>
            </a:r>
          </a:p>
          <a:p>
            <a:pPr marL="0" indent="0" eaLnBrk="1" hangingPunct="1">
              <a:lnSpc>
                <a:spcPts val="1400"/>
              </a:lnSpc>
              <a:spcBef>
                <a:spcPts val="0"/>
              </a:spcBef>
              <a:buNone/>
            </a:pPr>
            <a:r>
              <a:rPr lang="en-US" sz="1200"/>
              <a:t>        (Downtown Redding)</a:t>
            </a:r>
          </a:p>
          <a:p>
            <a:pPr marL="0" indent="0" eaLnBrk="1" hangingPunct="1">
              <a:lnSpc>
                <a:spcPts val="2200"/>
              </a:lnSpc>
              <a:spcBef>
                <a:spcPts val="0"/>
              </a:spcBef>
              <a:buNone/>
            </a:pPr>
            <a:endParaRPr lang="en-US" sz="2000"/>
          </a:p>
        </p:txBody>
      </p:sp>
      <p:sp>
        <p:nvSpPr>
          <p:cNvPr id="7" name="Rectangle 3"/>
          <p:cNvSpPr txBox="1">
            <a:spLocks noChangeArrowheads="1"/>
          </p:cNvSpPr>
          <p:nvPr/>
        </p:nvSpPr>
        <p:spPr>
          <a:xfrm>
            <a:off x="2936575" y="4191000"/>
            <a:ext cx="3124200" cy="2489454"/>
          </a:xfrm>
          <a:prstGeom prst="rect">
            <a:avLst/>
          </a:prstGeom>
        </p:spPr>
        <p:txBody>
          <a:bodyPr/>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ts val="2400"/>
              </a:lnSpc>
              <a:spcBef>
                <a:spcPts val="600"/>
              </a:spcBef>
            </a:pPr>
            <a:r>
              <a:rPr lang="en-US" sz="2000" kern="0"/>
              <a:t>Tehama Campus</a:t>
            </a:r>
          </a:p>
          <a:p>
            <a:pPr marL="0" indent="0" eaLnBrk="1" hangingPunct="1">
              <a:lnSpc>
                <a:spcPts val="1400"/>
              </a:lnSpc>
              <a:spcBef>
                <a:spcPts val="0"/>
              </a:spcBef>
              <a:buNone/>
            </a:pPr>
            <a:r>
              <a:rPr lang="en-US" sz="1200"/>
              <a:t>        (Red Bluff)</a:t>
            </a:r>
            <a:endParaRPr lang="en-US" sz="1200" kern="0"/>
          </a:p>
          <a:p>
            <a:pPr eaLnBrk="1" hangingPunct="1">
              <a:lnSpc>
                <a:spcPts val="2400"/>
              </a:lnSpc>
              <a:spcBef>
                <a:spcPts val="600"/>
              </a:spcBef>
            </a:pPr>
            <a:r>
              <a:rPr lang="en-US" sz="2000" kern="0"/>
              <a:t>Intermountain Campus</a:t>
            </a:r>
          </a:p>
          <a:p>
            <a:pPr marL="0" indent="0" eaLnBrk="1" hangingPunct="1">
              <a:lnSpc>
                <a:spcPts val="1400"/>
              </a:lnSpc>
              <a:spcBef>
                <a:spcPts val="0"/>
              </a:spcBef>
              <a:buNone/>
            </a:pPr>
            <a:r>
              <a:rPr lang="en-US" sz="1200"/>
              <a:t>        (Burney)</a:t>
            </a:r>
          </a:p>
          <a:p>
            <a:pPr eaLnBrk="1" hangingPunct="1">
              <a:lnSpc>
                <a:spcPts val="2400"/>
              </a:lnSpc>
              <a:spcBef>
                <a:spcPts val="600"/>
              </a:spcBef>
            </a:pPr>
            <a:r>
              <a:rPr lang="en-US" sz="2000" kern="0"/>
              <a:t>Trinity Campus</a:t>
            </a:r>
          </a:p>
          <a:p>
            <a:pPr marL="0" indent="0" eaLnBrk="1" hangingPunct="1">
              <a:lnSpc>
                <a:spcPts val="1400"/>
              </a:lnSpc>
              <a:spcBef>
                <a:spcPts val="0"/>
              </a:spcBef>
              <a:buNone/>
            </a:pPr>
            <a:r>
              <a:rPr lang="en-US" sz="1200"/>
              <a:t>        (Weaverville)</a:t>
            </a:r>
            <a:endParaRPr lang="en-US" sz="1200" kern="0"/>
          </a:p>
          <a:p>
            <a:pPr marL="0" indent="0" eaLnBrk="1" hangingPunct="1">
              <a:lnSpc>
                <a:spcPts val="1600"/>
              </a:lnSpc>
              <a:spcBef>
                <a:spcPts val="0"/>
              </a:spcBef>
              <a:buNone/>
            </a:pPr>
            <a:endParaRPr lang="en-US" sz="1200" kern="0"/>
          </a:p>
          <a:p>
            <a:pPr eaLnBrk="1" hangingPunct="1">
              <a:lnSpc>
                <a:spcPts val="2400"/>
              </a:lnSpc>
              <a:spcBef>
                <a:spcPts val="600"/>
              </a:spcBef>
            </a:pPr>
            <a:endParaRPr lang="en-US" sz="2000" b="1"/>
          </a:p>
          <a:p>
            <a:pPr eaLnBrk="1" hangingPunct="1">
              <a:lnSpc>
                <a:spcPts val="2400"/>
              </a:lnSpc>
              <a:spcBef>
                <a:spcPts val="600"/>
              </a:spcBef>
            </a:pPr>
            <a:endParaRPr lang="en-US" sz="2000" b="1"/>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314" name="Rectangle 4"/>
          <p:cNvSpPr>
            <a:spLocks noGrp="1" noChangeArrowheads="1"/>
          </p:cNvSpPr>
          <p:nvPr>
            <p:ph type="title"/>
          </p:nvPr>
        </p:nvSpPr>
        <p:spPr>
          <a:xfrm>
            <a:off x="457200" y="365011"/>
            <a:ext cx="8229600" cy="1020762"/>
          </a:xfrm>
        </p:spPr>
        <p:txBody>
          <a:bodyPr anchor="t"/>
          <a:lstStyle/>
          <a:p>
            <a:r>
              <a:rPr lang="en-US" sz="4000"/>
              <a:t>Student Life!</a:t>
            </a:r>
          </a:p>
        </p:txBody>
      </p:sp>
      <p:sp>
        <p:nvSpPr>
          <p:cNvPr id="13315" name="Rectangle 6"/>
          <p:cNvSpPr>
            <a:spLocks noGrp="1" noChangeArrowheads="1"/>
          </p:cNvSpPr>
          <p:nvPr>
            <p:ph idx="1"/>
          </p:nvPr>
        </p:nvSpPr>
        <p:spPr>
          <a:xfrm>
            <a:off x="299545" y="1582619"/>
            <a:ext cx="5335312" cy="4138743"/>
          </a:xfrm>
        </p:spPr>
        <p:txBody>
          <a:bodyPr lIns="91440" tIns="45720" rIns="91440" bIns="45720" anchor="t"/>
          <a:lstStyle/>
          <a:p>
            <a:pPr>
              <a:lnSpc>
                <a:spcPct val="100000"/>
              </a:lnSpc>
              <a:spcBef>
                <a:spcPts val="0"/>
              </a:spcBef>
            </a:pPr>
            <a:r>
              <a:rPr lang="en-US" sz="2400"/>
              <a:t>Arts </a:t>
            </a:r>
            <a:r>
              <a:rPr lang="en-US" sz="1500" b="1">
                <a:solidFill>
                  <a:srgbClr val="106436"/>
                </a:solidFill>
              </a:rPr>
              <a:t>Art Gallery, Choir, Chorale, Dance, Theatre, </a:t>
            </a:r>
            <a:br>
              <a:rPr lang="en-US" sz="1500" b="1">
                <a:solidFill>
                  <a:srgbClr val="106436"/>
                </a:solidFill>
              </a:rPr>
            </a:br>
            <a:r>
              <a:rPr lang="en-US" sz="1500" b="1">
                <a:solidFill>
                  <a:srgbClr val="106436"/>
                </a:solidFill>
              </a:rPr>
              <a:t>Music: Concert Orchestra, Symphonic Band, Jazz</a:t>
            </a:r>
            <a:r>
              <a:rPr lang="en-US" sz="1600" b="1">
                <a:solidFill>
                  <a:srgbClr val="106436"/>
                </a:solidFill>
              </a:rPr>
              <a:t> </a:t>
            </a:r>
            <a:endParaRPr lang="en-US" b="1">
              <a:solidFill>
                <a:srgbClr val="106436"/>
              </a:solidFill>
            </a:endParaRPr>
          </a:p>
          <a:p>
            <a:pPr>
              <a:lnSpc>
                <a:spcPct val="100000"/>
              </a:lnSpc>
              <a:spcBef>
                <a:spcPts val="0"/>
              </a:spcBef>
            </a:pPr>
            <a:r>
              <a:rPr lang="en-US" sz="2400"/>
              <a:t>Athletics</a:t>
            </a:r>
            <a:r>
              <a:rPr lang="en-US" sz="2800"/>
              <a:t> </a:t>
            </a:r>
            <a:r>
              <a:rPr lang="en-US" sz="1500" b="1" kern="1200">
                <a:solidFill>
                  <a:srgbClr val="106436"/>
                </a:solidFill>
              </a:rPr>
              <a:t>Baseball</a:t>
            </a:r>
            <a:r>
              <a:rPr lang="en-US" sz="1500" b="1" kern="1200">
                <a:solidFill>
                  <a:srgbClr val="106436"/>
                </a:solidFill>
                <a:latin typeface="Arial"/>
                <a:cs typeface="Arial"/>
              </a:rPr>
              <a:t>, basketball, beach volleyball, football, soccer, softball, swim &amp; dive, track &amp; field,  volleyball, wrestling</a:t>
            </a:r>
            <a:endParaRPr lang="en-US">
              <a:cs typeface="Arial"/>
            </a:endParaRPr>
          </a:p>
          <a:p>
            <a:pPr>
              <a:lnSpc>
                <a:spcPct val="100000"/>
              </a:lnSpc>
              <a:spcBef>
                <a:spcPts val="0"/>
              </a:spcBef>
            </a:pPr>
            <a:r>
              <a:rPr lang="en-US" sz="2400"/>
              <a:t>Clubs </a:t>
            </a:r>
            <a:r>
              <a:rPr lang="en-US" sz="1500" b="1" kern="1200">
                <a:solidFill>
                  <a:srgbClr val="106436"/>
                </a:solidFill>
                <a:latin typeface="Arial"/>
                <a:cs typeface="Arial"/>
              </a:rPr>
              <a:t>Join one of our diverse student clubs or start your own!  </a:t>
            </a:r>
          </a:p>
          <a:p>
            <a:pPr>
              <a:lnSpc>
                <a:spcPct val="100000"/>
              </a:lnSpc>
              <a:spcBef>
                <a:spcPts val="0"/>
              </a:spcBef>
            </a:pPr>
            <a:r>
              <a:rPr lang="en-US" sz="2400"/>
              <a:t>Student Senate</a:t>
            </a:r>
            <a:r>
              <a:rPr lang="en-US" sz="1500" b="1" kern="1200">
                <a:solidFill>
                  <a:srgbClr val="106436"/>
                </a:solidFill>
                <a:latin typeface="Arial"/>
                <a:cs typeface="Arial"/>
              </a:rPr>
              <a:t> Be a part of the student government and have a voice in college decision-making. </a:t>
            </a:r>
          </a:p>
          <a:p>
            <a:pPr>
              <a:lnSpc>
                <a:spcPct val="100000"/>
              </a:lnSpc>
              <a:spcBef>
                <a:spcPts val="0"/>
              </a:spcBef>
            </a:pPr>
            <a:r>
              <a:rPr lang="en-US" sz="2400"/>
              <a:t>Events </a:t>
            </a:r>
            <a:r>
              <a:rPr lang="en-US" sz="1500" b="1" kern="1200">
                <a:solidFill>
                  <a:srgbClr val="106436"/>
                </a:solidFill>
                <a:latin typeface="Arial"/>
                <a:cs typeface="Arial"/>
              </a:rPr>
              <a:t>Enjoy a variety of social, cultural, and educational events throughout the year. </a:t>
            </a:r>
          </a:p>
          <a:p>
            <a:pPr>
              <a:lnSpc>
                <a:spcPct val="100000"/>
              </a:lnSpc>
              <a:spcBef>
                <a:spcPts val="0"/>
              </a:spcBef>
            </a:pPr>
            <a:r>
              <a:rPr lang="en-US" sz="2400"/>
              <a:t>Global Education </a:t>
            </a:r>
            <a:r>
              <a:rPr lang="en-US" sz="1500" b="1" kern="1200">
                <a:solidFill>
                  <a:srgbClr val="106436"/>
                </a:solidFill>
                <a:latin typeface="Arial"/>
                <a:cs typeface="Arial"/>
              </a:rPr>
              <a:t>Expand your horizons through our study abroad programs</a:t>
            </a:r>
          </a:p>
          <a:p>
            <a:endParaRPr lang="en-US"/>
          </a:p>
          <a:p>
            <a:endParaRPr lang="en-US"/>
          </a:p>
        </p:txBody>
      </p:sp>
    </p:spTree>
    <p:extLst>
      <p:ext uri="{BB962C8B-B14F-4D97-AF65-F5344CB8AC3E}">
        <p14:creationId xmlns:p14="http://schemas.microsoft.com/office/powerpoint/2010/main" val="9407546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
            <a:ext cx="9144000" cy="6858000"/>
          </a:xfrm>
          <a:prstGeom prst="rect">
            <a:avLst/>
          </a:prstGeom>
        </p:spPr>
      </p:pic>
      <p:sp>
        <p:nvSpPr>
          <p:cNvPr id="7" name="Title 1"/>
          <p:cNvSpPr txBox="1">
            <a:spLocks/>
          </p:cNvSpPr>
          <p:nvPr/>
        </p:nvSpPr>
        <p:spPr>
          <a:xfrm>
            <a:off x="152400" y="304800"/>
            <a:ext cx="8170767" cy="762000"/>
          </a:xfrm>
          <a:prstGeom prst="rect">
            <a:avLst/>
          </a:prstGeom>
        </p:spPr>
        <p:txBody>
          <a:bodyPr anchor="t"/>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r>
              <a:rPr lang="en-US" sz="4000" kern="0"/>
              <a:t>10 Interest Area Pathways</a:t>
            </a:r>
          </a:p>
        </p:txBody>
      </p:sp>
      <p:sp>
        <p:nvSpPr>
          <p:cNvPr id="3" name="TextBox 2"/>
          <p:cNvSpPr txBox="1"/>
          <p:nvPr/>
        </p:nvSpPr>
        <p:spPr>
          <a:xfrm>
            <a:off x="215029" y="2073712"/>
            <a:ext cx="5712372" cy="1200329"/>
          </a:xfrm>
          <a:prstGeom prst="rect">
            <a:avLst/>
          </a:prstGeom>
          <a:noFill/>
        </p:spPr>
        <p:txBody>
          <a:bodyPr wrap="square" lIns="91440" tIns="45720" rIns="91440" bIns="45720" rtlCol="0" anchor="t">
            <a:spAutoFit/>
          </a:bodyPr>
          <a:lstStyle/>
          <a:p>
            <a:r>
              <a:rPr lang="en-US" b="1">
                <a:latin typeface="Arial"/>
                <a:cs typeface="Arial"/>
              </a:rPr>
              <a:t>If you already know your path </a:t>
            </a:r>
            <a:r>
              <a:rPr lang="en-US">
                <a:latin typeface="Arial"/>
                <a:cs typeface="Arial"/>
              </a:rPr>
              <a:t>Get started by meeting with an academic counselor. Our counselors specialize in areas of interest or student support services and will help students create education plans.</a:t>
            </a:r>
          </a:p>
        </p:txBody>
      </p:sp>
      <p:sp>
        <p:nvSpPr>
          <p:cNvPr id="11" name="Rounded Rectangle 10"/>
          <p:cNvSpPr/>
          <p:nvPr/>
        </p:nvSpPr>
        <p:spPr bwMode="auto">
          <a:xfrm>
            <a:off x="678398" y="3343060"/>
            <a:ext cx="4653931" cy="2156450"/>
          </a:xfrm>
          <a:prstGeom prst="roundRect">
            <a:avLst/>
          </a:prstGeom>
          <a:solidFill>
            <a:srgbClr val="106436"/>
          </a:solidFill>
          <a:ln w="9525" cap="flat" cmpd="sng" algn="ctr">
            <a:solidFill>
              <a:srgbClr val="1B573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700" b="1" dirty="0">
                <a:solidFill>
                  <a:schemeClr val="bg1"/>
                </a:solidFill>
                <a:latin typeface="Arial"/>
                <a:cs typeface="Arial"/>
              </a:rPr>
              <a:t>81 Degrees - 25 AD-T &amp; 56 Local</a:t>
            </a:r>
            <a:endParaRPr lang="en-US" dirty="0">
              <a:solidFill>
                <a:schemeClr val="bg1"/>
              </a:solidFill>
            </a:endParaRPr>
          </a:p>
          <a:p>
            <a:pPr algn="ctr"/>
            <a:r>
              <a:rPr lang="en-US" sz="1300" dirty="0">
                <a:solidFill>
                  <a:schemeClr val="bg1"/>
                </a:solidFill>
                <a:latin typeface="Arial"/>
                <a:cs typeface="Arial"/>
              </a:rPr>
              <a:t>(AD-T: Associate Degree for Transfer)</a:t>
            </a:r>
          </a:p>
          <a:p>
            <a:pPr algn="ctr"/>
            <a:endParaRPr lang="en-US" sz="1700" b="1">
              <a:solidFill>
                <a:schemeClr val="bg1"/>
              </a:solidFill>
              <a:latin typeface="Arial"/>
              <a:cs typeface="Arial"/>
            </a:endParaRPr>
          </a:p>
          <a:p>
            <a:pPr algn="ctr"/>
            <a:r>
              <a:rPr lang="en-US" sz="1700" b="1" dirty="0">
                <a:solidFill>
                  <a:schemeClr val="bg1"/>
                </a:solidFill>
                <a:latin typeface="Arial"/>
                <a:cs typeface="Arial"/>
              </a:rPr>
              <a:t>39 Certificates - 8 Noncredit Certificates</a:t>
            </a:r>
            <a:endParaRPr lang="en-US" sz="1700" b="1" dirty="0">
              <a:solidFill>
                <a:schemeClr val="bg1"/>
              </a:solidFill>
              <a:cs typeface="Arial"/>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bg1"/>
              </a:solidFill>
              <a:effectLst/>
              <a:latin typeface="Arial" charset="0"/>
            </a:endParaRPr>
          </a:p>
          <a:p>
            <a:pPr algn="ctr"/>
            <a:r>
              <a:rPr lang="en-US" sz="1700" b="1" dirty="0">
                <a:solidFill>
                  <a:schemeClr val="bg1"/>
                </a:solidFill>
                <a:latin typeface="Arial"/>
                <a:cs typeface="Arial"/>
              </a:rPr>
              <a:t>1 Bachelor of Science Degree </a:t>
            </a:r>
            <a:br>
              <a:rPr lang="en-US" sz="1700" b="1" dirty="0">
                <a:latin typeface="Arial"/>
                <a:cs typeface="Arial"/>
              </a:rPr>
            </a:br>
            <a:r>
              <a:rPr lang="en-US" sz="1700" b="1" dirty="0">
                <a:solidFill>
                  <a:schemeClr val="bg1"/>
                </a:solidFill>
                <a:latin typeface="Arial"/>
                <a:cs typeface="Arial"/>
              </a:rPr>
              <a:t>Health Information Management</a:t>
            </a:r>
          </a:p>
        </p:txBody>
      </p:sp>
    </p:spTree>
    <p:extLst>
      <p:ext uri="{BB962C8B-B14F-4D97-AF65-F5344CB8AC3E}">
        <p14:creationId xmlns:p14="http://schemas.microsoft.com/office/powerpoint/2010/main" val="9129254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hasta College Pathways: Interest Areas 2021">
            <a:hlinkClick r:id="" action="ppaction://media"/>
            <a:extLst>
              <a:ext uri="{FF2B5EF4-FFF2-40B4-BE49-F238E27FC236}">
                <a16:creationId xmlns:a16="http://schemas.microsoft.com/office/drawing/2014/main" id="{2A083764-91DF-7840-770F-FCFBA2A52449}"/>
              </a:ext>
            </a:extLst>
          </p:cNvPr>
          <p:cNvPicPr>
            <a:picLocks noRot="1" noChangeAspect="1"/>
          </p:cNvPicPr>
          <p:nvPr>
            <a:videoFile r:link="rId1"/>
          </p:nvPr>
        </p:nvPicPr>
        <p:blipFill>
          <a:blip r:embed="rId3"/>
          <a:stretch>
            <a:fillRect/>
          </a:stretch>
        </p:blipFill>
        <p:spPr>
          <a:xfrm>
            <a:off x="164584" y="706170"/>
            <a:ext cx="8814831" cy="4979768"/>
          </a:xfrm>
          <a:prstGeom prst="rect">
            <a:avLst/>
          </a:prstGeom>
        </p:spPr>
      </p:pic>
    </p:spTree>
    <p:extLst>
      <p:ext uri="{BB962C8B-B14F-4D97-AF65-F5344CB8AC3E}">
        <p14:creationId xmlns:p14="http://schemas.microsoft.com/office/powerpoint/2010/main" val="37551875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5B07-3FE1-92A4-FEF0-68EA4287476D}"/>
              </a:ext>
            </a:extLst>
          </p:cNvPr>
          <p:cNvSpPr>
            <a:spLocks noGrp="1"/>
          </p:cNvSpPr>
          <p:nvPr>
            <p:ph type="title"/>
          </p:nvPr>
        </p:nvSpPr>
        <p:spPr>
          <a:xfrm>
            <a:off x="81481" y="274638"/>
            <a:ext cx="8944823" cy="657869"/>
          </a:xfrm>
        </p:spPr>
        <p:txBody>
          <a:bodyPr/>
          <a:lstStyle/>
          <a:p>
            <a:pPr>
              <a:lnSpc>
                <a:spcPct val="100000"/>
              </a:lnSpc>
            </a:pPr>
            <a:r>
              <a:rPr lang="en-US" sz="2700" dirty="0"/>
              <a:t>Out of these 5 Interest Areas which is your top pick?</a:t>
            </a:r>
          </a:p>
        </p:txBody>
      </p:sp>
      <p:sp>
        <p:nvSpPr>
          <p:cNvPr id="3" name="Content Placeholder 2">
            <a:extLst>
              <a:ext uri="{FF2B5EF4-FFF2-40B4-BE49-F238E27FC236}">
                <a16:creationId xmlns:a16="http://schemas.microsoft.com/office/drawing/2014/main" id="{0EAFA7DB-BC06-F4A0-4170-63C0A4EB811A}"/>
              </a:ext>
            </a:extLst>
          </p:cNvPr>
          <p:cNvSpPr>
            <a:spLocks noGrp="1"/>
          </p:cNvSpPr>
          <p:nvPr>
            <p:ph sz="half" idx="1"/>
          </p:nvPr>
        </p:nvSpPr>
        <p:spPr>
          <a:xfrm>
            <a:off x="240030" y="2091351"/>
            <a:ext cx="4331970" cy="3913361"/>
          </a:xfrm>
        </p:spPr>
        <p:txBody>
          <a:bodyPr/>
          <a:lstStyle/>
          <a:p>
            <a:r>
              <a:rPr lang="en-US" sz="2400" dirty="0"/>
              <a:t>Earth &amp; Environment</a:t>
            </a:r>
          </a:p>
          <a:p>
            <a:r>
              <a:rPr lang="en-US" sz="2400" dirty="0"/>
              <a:t>Science, Technology, Engineering &amp; Math</a:t>
            </a:r>
          </a:p>
          <a:p>
            <a:r>
              <a:rPr lang="en-US" sz="2400" dirty="0"/>
              <a:t>Industrial Technology</a:t>
            </a:r>
          </a:p>
          <a:p>
            <a:r>
              <a:rPr lang="en-US" sz="2400" dirty="0"/>
              <a:t>Business, Computer Technology &amp; Hospitality</a:t>
            </a:r>
          </a:p>
          <a:p>
            <a:r>
              <a:rPr lang="en-US" sz="2400" dirty="0"/>
              <a:t>Language &amp; Literature</a:t>
            </a:r>
          </a:p>
        </p:txBody>
      </p:sp>
      <p:pic>
        <p:nvPicPr>
          <p:cNvPr id="6" name="Content Placeholder 5" descr="Several vertical banners with text&#10;&#10;AI-generated content may be incorrect.">
            <a:extLst>
              <a:ext uri="{FF2B5EF4-FFF2-40B4-BE49-F238E27FC236}">
                <a16:creationId xmlns:a16="http://schemas.microsoft.com/office/drawing/2014/main" id="{E59D6675-BE75-A669-7782-F544F045291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93512" y="1385179"/>
            <a:ext cx="4042253" cy="4420356"/>
          </a:xfrm>
        </p:spPr>
      </p:pic>
    </p:spTree>
    <p:extLst>
      <p:ext uri="{BB962C8B-B14F-4D97-AF65-F5344CB8AC3E}">
        <p14:creationId xmlns:p14="http://schemas.microsoft.com/office/powerpoint/2010/main" val="14612714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766E7-6D25-BE7E-03AA-606415C5F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ED54C8-26EA-B790-9E04-AEAADFACD779}"/>
              </a:ext>
            </a:extLst>
          </p:cNvPr>
          <p:cNvSpPr>
            <a:spLocks noGrp="1"/>
          </p:cNvSpPr>
          <p:nvPr>
            <p:ph type="title"/>
          </p:nvPr>
        </p:nvSpPr>
        <p:spPr>
          <a:xfrm>
            <a:off x="81481" y="274638"/>
            <a:ext cx="8944823" cy="657869"/>
          </a:xfrm>
        </p:spPr>
        <p:txBody>
          <a:bodyPr/>
          <a:lstStyle/>
          <a:p>
            <a:pPr>
              <a:lnSpc>
                <a:spcPct val="100000"/>
              </a:lnSpc>
            </a:pPr>
            <a:r>
              <a:rPr lang="en-US" sz="2700" dirty="0"/>
              <a:t>Out of these 5 Interest Areas which is your top pick?</a:t>
            </a:r>
          </a:p>
        </p:txBody>
      </p:sp>
      <p:sp>
        <p:nvSpPr>
          <p:cNvPr id="3" name="Content Placeholder 2">
            <a:extLst>
              <a:ext uri="{FF2B5EF4-FFF2-40B4-BE49-F238E27FC236}">
                <a16:creationId xmlns:a16="http://schemas.microsoft.com/office/drawing/2014/main" id="{966B9531-702E-8656-1CD2-A34C25F52FD1}"/>
              </a:ext>
            </a:extLst>
          </p:cNvPr>
          <p:cNvSpPr>
            <a:spLocks noGrp="1"/>
          </p:cNvSpPr>
          <p:nvPr>
            <p:ph sz="half" idx="1"/>
          </p:nvPr>
        </p:nvSpPr>
        <p:spPr>
          <a:xfrm>
            <a:off x="353085" y="2118511"/>
            <a:ext cx="4200807" cy="3687026"/>
          </a:xfrm>
        </p:spPr>
        <p:txBody>
          <a:bodyPr/>
          <a:lstStyle/>
          <a:p>
            <a:r>
              <a:rPr lang="en-US" sz="2400" dirty="0"/>
              <a:t>Education</a:t>
            </a:r>
          </a:p>
          <a:p>
            <a:r>
              <a:rPr lang="en-US" sz="2400" dirty="0"/>
              <a:t>Visual &amp; Performing Arts</a:t>
            </a:r>
          </a:p>
          <a:p>
            <a:r>
              <a:rPr lang="en-US" sz="2400" dirty="0"/>
              <a:t>People, Culture &amp; Society</a:t>
            </a:r>
          </a:p>
          <a:p>
            <a:r>
              <a:rPr lang="en-US" sz="2400" dirty="0"/>
              <a:t>Public Safety</a:t>
            </a:r>
          </a:p>
          <a:p>
            <a:r>
              <a:rPr lang="en-US" sz="2400" dirty="0"/>
              <a:t>Health &amp; Wellness</a:t>
            </a:r>
          </a:p>
        </p:txBody>
      </p:sp>
      <p:pic>
        <p:nvPicPr>
          <p:cNvPr id="8" name="Content Placeholder 7" descr="A group of people with different colored backgrounds&#10;&#10;AI-generated content may be incorrect.">
            <a:extLst>
              <a:ext uri="{FF2B5EF4-FFF2-40B4-BE49-F238E27FC236}">
                <a16:creationId xmlns:a16="http://schemas.microsoft.com/office/drawing/2014/main" id="{98528055-43BC-5511-B436-4965D901DA3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62463" y="1255917"/>
            <a:ext cx="4010758" cy="4549619"/>
          </a:xfrm>
        </p:spPr>
      </p:pic>
    </p:spTree>
    <p:extLst>
      <p:ext uri="{BB962C8B-B14F-4D97-AF65-F5344CB8AC3E}">
        <p14:creationId xmlns:p14="http://schemas.microsoft.com/office/powerpoint/2010/main" val="26264803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Content Placeholder 2"/>
          <p:cNvSpPr txBox="1">
            <a:spLocks/>
          </p:cNvSpPr>
          <p:nvPr/>
        </p:nvSpPr>
        <p:spPr>
          <a:xfrm>
            <a:off x="173420" y="1752600"/>
            <a:ext cx="7047187" cy="81395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ts val="2800"/>
              </a:lnSpc>
              <a:spcBef>
                <a:spcPts val="0"/>
              </a:spcBef>
              <a:buFontTx/>
              <a:buNone/>
            </a:pPr>
            <a:r>
              <a:rPr lang="en-US" sz="2200" b="1" kern="0"/>
              <a:t>Maybe you aren’t sure about your pathway. </a:t>
            </a:r>
            <a:br>
              <a:rPr lang="en-US" sz="2200" b="1" kern="0"/>
            </a:br>
            <a:r>
              <a:rPr lang="en-US" sz="2200" b="1" kern="0"/>
              <a:t>Our career counselors can help you:</a:t>
            </a:r>
          </a:p>
        </p:txBody>
      </p:sp>
      <p:sp>
        <p:nvSpPr>
          <p:cNvPr id="12" name="Rectangle 3"/>
          <p:cNvSpPr txBox="1">
            <a:spLocks noChangeArrowheads="1"/>
          </p:cNvSpPr>
          <p:nvPr/>
        </p:nvSpPr>
        <p:spPr>
          <a:xfrm>
            <a:off x="173420" y="2650637"/>
            <a:ext cx="5638800" cy="3563335"/>
          </a:xfrm>
          <a:prstGeom prst="rect">
            <a:avLst/>
          </a:prstGeom>
        </p:spPr>
        <p:txBody>
          <a:bodyPr/>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ts val="2400"/>
              </a:lnSpc>
              <a:spcBef>
                <a:spcPts val="600"/>
              </a:spcBef>
              <a:buFont typeface="Arial" panose="020B0604020202020204" pitchFamily="34" charset="0"/>
              <a:buChar char="•"/>
            </a:pPr>
            <a:r>
              <a:rPr lang="en-US" sz="2000">
                <a:solidFill>
                  <a:srgbClr val="051625"/>
                </a:solidFill>
                <a:highlight>
                  <a:srgbClr val="FFFFFF"/>
                </a:highlight>
                <a:latin typeface="neue-haas-unica"/>
              </a:rPr>
              <a:t>Clarify your interests, personality style, work values, and preferred skills </a:t>
            </a:r>
          </a:p>
          <a:p>
            <a:pPr eaLnBrk="1" hangingPunct="1">
              <a:lnSpc>
                <a:spcPts val="2400"/>
              </a:lnSpc>
              <a:spcBef>
                <a:spcPts val="600"/>
              </a:spcBef>
              <a:buFont typeface="Arial" panose="020B0604020202020204" pitchFamily="34" charset="0"/>
              <a:buChar char="•"/>
            </a:pPr>
            <a:r>
              <a:rPr lang="en-US" sz="2000">
                <a:solidFill>
                  <a:srgbClr val="051625"/>
                </a:solidFill>
                <a:highlight>
                  <a:srgbClr val="FFFFFF"/>
                </a:highlight>
                <a:latin typeface="neue-haas-unica"/>
              </a:rPr>
              <a:t>Explore career information </a:t>
            </a:r>
          </a:p>
          <a:p>
            <a:pPr eaLnBrk="1" hangingPunct="1">
              <a:lnSpc>
                <a:spcPts val="2400"/>
              </a:lnSpc>
              <a:spcBef>
                <a:spcPts val="600"/>
              </a:spcBef>
              <a:buFont typeface="Arial" panose="020B0604020202020204" pitchFamily="34" charset="0"/>
              <a:buChar char="•"/>
            </a:pPr>
            <a:r>
              <a:rPr lang="en-US" sz="2000">
                <a:solidFill>
                  <a:srgbClr val="051625"/>
                </a:solidFill>
                <a:highlight>
                  <a:srgbClr val="FFFFFF"/>
                </a:highlight>
                <a:latin typeface="neue-haas-unica"/>
              </a:rPr>
              <a:t>Empower you to be an active participant in your career planning journey </a:t>
            </a:r>
          </a:p>
          <a:p>
            <a:pPr eaLnBrk="1" hangingPunct="1">
              <a:lnSpc>
                <a:spcPts val="2400"/>
              </a:lnSpc>
              <a:spcBef>
                <a:spcPts val="600"/>
              </a:spcBef>
              <a:buFont typeface="Arial" panose="020B0604020202020204" pitchFamily="34" charset="0"/>
              <a:buChar char="•"/>
            </a:pPr>
            <a:r>
              <a:rPr lang="en-US" sz="2000">
                <a:solidFill>
                  <a:srgbClr val="051625"/>
                </a:solidFill>
                <a:highlight>
                  <a:srgbClr val="FFFFFF"/>
                </a:highlight>
                <a:latin typeface="neue-haas-unica"/>
              </a:rPr>
              <a:t>Identify potentially satisfying majors and careers </a:t>
            </a:r>
          </a:p>
          <a:p>
            <a:pPr eaLnBrk="1" hangingPunct="1">
              <a:lnSpc>
                <a:spcPts val="2400"/>
              </a:lnSpc>
              <a:spcBef>
                <a:spcPts val="600"/>
              </a:spcBef>
              <a:buFont typeface="Arial" panose="020B0604020202020204" pitchFamily="34" charset="0"/>
              <a:buChar char="•"/>
            </a:pPr>
            <a:r>
              <a:rPr lang="en-US" sz="2000">
                <a:solidFill>
                  <a:srgbClr val="051625"/>
                </a:solidFill>
                <a:highlight>
                  <a:srgbClr val="FFFFFF"/>
                </a:highlight>
                <a:latin typeface="neue-haas-unica"/>
              </a:rPr>
              <a:t>Create an action plan </a:t>
            </a:r>
          </a:p>
          <a:p>
            <a:pPr eaLnBrk="1" hangingPunct="1">
              <a:lnSpc>
                <a:spcPts val="2400"/>
              </a:lnSpc>
              <a:spcBef>
                <a:spcPts val="600"/>
              </a:spcBef>
            </a:pPr>
            <a:r>
              <a:rPr lang="en-US" sz="2000">
                <a:solidFill>
                  <a:srgbClr val="051625"/>
                </a:solidFill>
                <a:highlight>
                  <a:srgbClr val="FFFFFF"/>
                </a:highlight>
                <a:latin typeface="neue-haas-unica"/>
              </a:rPr>
              <a:t>Manage your career decision-making process </a:t>
            </a:r>
          </a:p>
          <a:p>
            <a:pPr eaLnBrk="1" hangingPunct="1">
              <a:lnSpc>
                <a:spcPts val="2400"/>
              </a:lnSpc>
              <a:spcBef>
                <a:spcPts val="600"/>
              </a:spcBef>
            </a:pPr>
            <a:endParaRPr lang="en-US" sz="2000" b="1"/>
          </a:p>
          <a:p>
            <a:pPr eaLnBrk="1" hangingPunct="1">
              <a:lnSpc>
                <a:spcPts val="2400"/>
              </a:lnSpc>
              <a:spcBef>
                <a:spcPts val="600"/>
              </a:spcBef>
            </a:pPr>
            <a:endParaRPr lang="en-US" sz="2000" b="1"/>
          </a:p>
        </p:txBody>
      </p:sp>
      <p:sp>
        <p:nvSpPr>
          <p:cNvPr id="16" name="Title 5"/>
          <p:cNvSpPr txBox="1">
            <a:spLocks/>
          </p:cNvSpPr>
          <p:nvPr/>
        </p:nvSpPr>
        <p:spPr>
          <a:xfrm>
            <a:off x="990600" y="457200"/>
            <a:ext cx="7696200" cy="838200"/>
          </a:xfrm>
          <a:prstGeom prst="rect">
            <a:avLst/>
          </a:prstGeom>
        </p:spPr>
        <p:txBody>
          <a:bodyPr anchor="t"/>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r>
              <a:rPr lang="en-US" sz="4000" kern="0"/>
              <a:t>Career Exploration/Undecided</a:t>
            </a:r>
          </a:p>
        </p:txBody>
      </p:sp>
    </p:spTree>
    <p:extLst>
      <p:ext uri="{BB962C8B-B14F-4D97-AF65-F5344CB8AC3E}">
        <p14:creationId xmlns:p14="http://schemas.microsoft.com/office/powerpoint/2010/main" val="13612917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604" y="825759"/>
            <a:ext cx="8562962" cy="435482"/>
          </a:xfrm>
        </p:spPr>
        <p:txBody>
          <a:bodyPr lIns="91440" tIns="45720" rIns="91440" bIns="45720" anchor="t"/>
          <a:lstStyle/>
          <a:p>
            <a:pPr marL="0" indent="0">
              <a:lnSpc>
                <a:spcPts val="2800"/>
              </a:lnSpc>
              <a:spcBef>
                <a:spcPts val="0"/>
              </a:spcBef>
              <a:buNone/>
            </a:pPr>
            <a:r>
              <a:rPr lang="en-US" sz="2200" b="1">
                <a:solidFill>
                  <a:schemeClr val="bg1"/>
                </a:solidFill>
              </a:rPr>
              <a:t>Earn a Certificate in as little as 1-semester for in-demand jobs:</a:t>
            </a:r>
          </a:p>
        </p:txBody>
      </p:sp>
      <p:sp>
        <p:nvSpPr>
          <p:cNvPr id="4" name="Rectangle 3"/>
          <p:cNvSpPr txBox="1">
            <a:spLocks noChangeArrowheads="1"/>
          </p:cNvSpPr>
          <p:nvPr/>
        </p:nvSpPr>
        <p:spPr>
          <a:xfrm>
            <a:off x="152817" y="1770024"/>
            <a:ext cx="3250422" cy="4616936"/>
          </a:xfrm>
          <a:prstGeom prst="rect">
            <a:avLst/>
          </a:prstGeom>
        </p:spPr>
        <p:txBody>
          <a:bodyPr lIns="91440" tIns="45720" rIns="91440" bIns="45720" anchor="t"/>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100000"/>
              </a:lnSpc>
              <a:spcBef>
                <a:spcPts val="600"/>
              </a:spcBef>
            </a:pPr>
            <a:r>
              <a:rPr lang="en-US" sz="2000"/>
              <a:t>Accounting</a:t>
            </a:r>
            <a:endParaRPr lang="en-US" sz="2000">
              <a:cs typeface="Arial"/>
            </a:endParaRPr>
          </a:p>
          <a:p>
            <a:pPr>
              <a:lnSpc>
                <a:spcPct val="100000"/>
              </a:lnSpc>
              <a:spcBef>
                <a:spcPts val="600"/>
              </a:spcBef>
            </a:pPr>
            <a:r>
              <a:rPr lang="en-US" sz="2000"/>
              <a:t>Agriculture</a:t>
            </a:r>
            <a:endParaRPr lang="en-US" sz="2000">
              <a:cs typeface="Arial"/>
            </a:endParaRPr>
          </a:p>
          <a:p>
            <a:pPr>
              <a:lnSpc>
                <a:spcPct val="100000"/>
              </a:lnSpc>
              <a:spcBef>
                <a:spcPts val="600"/>
              </a:spcBef>
            </a:pPr>
            <a:r>
              <a:rPr lang="en-US" sz="2000"/>
              <a:t>Automotive </a:t>
            </a:r>
            <a:endParaRPr lang="en-US" sz="2000">
              <a:cs typeface="Arial"/>
            </a:endParaRPr>
          </a:p>
          <a:p>
            <a:pPr>
              <a:lnSpc>
                <a:spcPct val="100000"/>
              </a:lnSpc>
              <a:spcBef>
                <a:spcPts val="600"/>
              </a:spcBef>
            </a:pPr>
            <a:r>
              <a:rPr lang="en-US" sz="2000"/>
              <a:t>Business</a:t>
            </a:r>
            <a:endParaRPr lang="en-US" sz="2000">
              <a:cs typeface="Arial"/>
            </a:endParaRPr>
          </a:p>
          <a:p>
            <a:pPr>
              <a:lnSpc>
                <a:spcPct val="100000"/>
              </a:lnSpc>
              <a:spcBef>
                <a:spcPts val="600"/>
              </a:spcBef>
            </a:pPr>
            <a:r>
              <a:rPr lang="en-US" sz="2000">
                <a:cs typeface="Arial"/>
              </a:rPr>
              <a:t>CNC Operator  </a:t>
            </a:r>
            <a:br>
              <a:rPr lang="en-US" sz="2000">
                <a:cs typeface="Arial"/>
              </a:rPr>
            </a:br>
            <a:r>
              <a:rPr lang="en-US" sz="1400">
                <a:cs typeface="Arial"/>
              </a:rPr>
              <a:t>(Manufacturing Industries)</a:t>
            </a:r>
          </a:p>
          <a:p>
            <a:pPr>
              <a:lnSpc>
                <a:spcPct val="100000"/>
              </a:lnSpc>
              <a:spcBef>
                <a:spcPts val="600"/>
              </a:spcBef>
            </a:pPr>
            <a:r>
              <a:rPr lang="en-US" sz="2000"/>
              <a:t>CIS </a:t>
            </a:r>
            <a:br>
              <a:rPr lang="en-US" sz="2000"/>
            </a:br>
            <a:r>
              <a:rPr lang="en-US" sz="1400"/>
              <a:t>(Computer Information Systems)</a:t>
            </a:r>
            <a:endParaRPr lang="en-US" sz="1400">
              <a:cs typeface="Arial"/>
            </a:endParaRPr>
          </a:p>
          <a:p>
            <a:pPr>
              <a:lnSpc>
                <a:spcPct val="100000"/>
              </a:lnSpc>
              <a:spcBef>
                <a:spcPts val="600"/>
              </a:spcBef>
            </a:pPr>
            <a:r>
              <a:rPr lang="en-US" sz="2000"/>
              <a:t>Culinary Arts</a:t>
            </a:r>
            <a:endParaRPr lang="en-US" sz="2000">
              <a:cs typeface="Arial"/>
            </a:endParaRPr>
          </a:p>
          <a:p>
            <a:pPr>
              <a:lnSpc>
                <a:spcPct val="100000"/>
              </a:lnSpc>
              <a:spcBef>
                <a:spcPts val="600"/>
              </a:spcBef>
            </a:pPr>
            <a:r>
              <a:rPr lang="en-US" sz="2000"/>
              <a:t>Diesel </a:t>
            </a:r>
            <a:endParaRPr lang="en-US" sz="2000">
              <a:cs typeface="Arial"/>
            </a:endParaRPr>
          </a:p>
          <a:p>
            <a:pPr>
              <a:lnSpc>
                <a:spcPct val="100000"/>
              </a:lnSpc>
              <a:spcBef>
                <a:spcPts val="600"/>
              </a:spcBef>
            </a:pPr>
            <a:r>
              <a:rPr lang="en-US" sz="2000"/>
              <a:t>Digital Arts </a:t>
            </a:r>
            <a:endParaRPr lang="en-US" sz="2000">
              <a:cs typeface="Arial"/>
            </a:endParaRPr>
          </a:p>
          <a:p>
            <a:pPr>
              <a:lnSpc>
                <a:spcPct val="100000"/>
              </a:lnSpc>
              <a:spcBef>
                <a:spcPts val="600"/>
              </a:spcBef>
            </a:pPr>
            <a:endParaRPr lang="en-US" sz="1600">
              <a:cs typeface="Arial"/>
            </a:endParaRPr>
          </a:p>
          <a:p>
            <a:pPr>
              <a:lnSpc>
                <a:spcPts val="2400"/>
              </a:lnSpc>
              <a:spcBef>
                <a:spcPts val="600"/>
              </a:spcBef>
            </a:pPr>
            <a:endParaRPr lang="en-US" sz="2000">
              <a:cs typeface="Arial"/>
            </a:endParaRPr>
          </a:p>
          <a:p>
            <a:pPr eaLnBrk="1" hangingPunct="1">
              <a:lnSpc>
                <a:spcPts val="2400"/>
              </a:lnSpc>
              <a:spcBef>
                <a:spcPts val="600"/>
              </a:spcBef>
            </a:pPr>
            <a:endParaRPr lang="en-US" sz="2000" kern="0">
              <a:cs typeface="Arial"/>
            </a:endParaRPr>
          </a:p>
          <a:p>
            <a:pPr eaLnBrk="1" hangingPunct="1">
              <a:lnSpc>
                <a:spcPts val="2400"/>
              </a:lnSpc>
              <a:spcBef>
                <a:spcPts val="600"/>
              </a:spcBef>
            </a:pPr>
            <a:endParaRPr lang="en-US" sz="2000" kern="0"/>
          </a:p>
          <a:p>
            <a:pPr eaLnBrk="1" hangingPunct="1">
              <a:lnSpc>
                <a:spcPts val="2400"/>
              </a:lnSpc>
              <a:spcBef>
                <a:spcPts val="600"/>
              </a:spcBef>
            </a:pPr>
            <a:endParaRPr lang="en-US" sz="2000" b="1"/>
          </a:p>
          <a:p>
            <a:pPr eaLnBrk="1" hangingPunct="1">
              <a:lnSpc>
                <a:spcPts val="2400"/>
              </a:lnSpc>
              <a:spcBef>
                <a:spcPts val="600"/>
              </a:spcBef>
            </a:pPr>
            <a:endParaRPr lang="en-US" sz="2000" b="1"/>
          </a:p>
          <a:p>
            <a:pPr eaLnBrk="1" hangingPunct="1">
              <a:lnSpc>
                <a:spcPts val="2400"/>
              </a:lnSpc>
              <a:spcBef>
                <a:spcPts val="600"/>
              </a:spcBef>
            </a:pPr>
            <a:endParaRPr lang="en-US" sz="2000" b="1"/>
          </a:p>
        </p:txBody>
      </p:sp>
      <p:sp>
        <p:nvSpPr>
          <p:cNvPr id="6" name="Title 5"/>
          <p:cNvSpPr>
            <a:spLocks noGrp="1"/>
          </p:cNvSpPr>
          <p:nvPr>
            <p:ph type="title"/>
          </p:nvPr>
        </p:nvSpPr>
        <p:spPr>
          <a:xfrm>
            <a:off x="153955" y="188945"/>
            <a:ext cx="8229600" cy="838200"/>
          </a:xfrm>
        </p:spPr>
        <p:txBody>
          <a:bodyPr anchor="t"/>
          <a:lstStyle/>
          <a:p>
            <a:r>
              <a:rPr lang="en-US" sz="4000"/>
              <a:t>Career/Technical</a:t>
            </a:r>
            <a:r>
              <a:rPr lang="en-US" sz="4000" b="1"/>
              <a:t> Education</a:t>
            </a:r>
            <a:endParaRPr lang="en-US" sz="4000"/>
          </a:p>
        </p:txBody>
      </p:sp>
      <p:sp>
        <p:nvSpPr>
          <p:cNvPr id="8" name="Rectangle 3"/>
          <p:cNvSpPr txBox="1">
            <a:spLocks noChangeArrowheads="1"/>
          </p:cNvSpPr>
          <p:nvPr/>
        </p:nvSpPr>
        <p:spPr>
          <a:xfrm>
            <a:off x="3180204" y="1772717"/>
            <a:ext cx="3192721" cy="5025150"/>
          </a:xfrm>
          <a:prstGeom prst="rect">
            <a:avLst/>
          </a:prstGeom>
        </p:spPr>
        <p:txBody>
          <a:bodyPr lIns="91440" tIns="45720" rIns="91440" bIns="45720" anchor="t"/>
          <a:lstStyle>
            <a:lvl1pPr marL="342900" indent="-342900" algn="l" rtl="0" eaLnBrk="0" fontAlgn="base" hangingPunct="0">
              <a:lnSpc>
                <a:spcPts val="3500"/>
              </a:lnSpc>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lnSpc>
                <a:spcPts val="3000"/>
              </a:lnSpc>
              <a:spcBef>
                <a:spcPct val="20000"/>
              </a:spcBef>
              <a:spcAft>
                <a:spcPct val="0"/>
              </a:spcAft>
              <a:buChar char="–"/>
              <a:defRPr sz="2800">
                <a:solidFill>
                  <a:schemeClr val="tx1"/>
                </a:solidFill>
                <a:latin typeface="+mn-lt"/>
              </a:defRPr>
            </a:lvl2pPr>
            <a:lvl3pPr marL="1143000" indent="-228600" algn="l" rtl="0" eaLnBrk="0" fontAlgn="base" hangingPunct="0">
              <a:lnSpc>
                <a:spcPts val="2600"/>
              </a:lnSpc>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100000"/>
              </a:lnSpc>
              <a:spcBef>
                <a:spcPts val="600"/>
              </a:spcBef>
              <a:buFont typeface="Arial"/>
              <a:buChar char="•"/>
            </a:pPr>
            <a:r>
              <a:rPr lang="en-US" sz="2000" kern="0">
                <a:cs typeface="Arial"/>
              </a:rPr>
              <a:t>ECE </a:t>
            </a:r>
            <a:br>
              <a:rPr lang="en-US" sz="2000" kern="0">
                <a:cs typeface="Arial"/>
              </a:rPr>
            </a:br>
            <a:r>
              <a:rPr lang="en-US" sz="1400" kern="0">
                <a:cs typeface="Arial"/>
              </a:rPr>
              <a:t>(Early Childhood Education)  </a:t>
            </a:r>
            <a:endParaRPr lang="en-US" sz="1400"/>
          </a:p>
          <a:p>
            <a:pPr>
              <a:lnSpc>
                <a:spcPct val="100000"/>
              </a:lnSpc>
              <a:spcBef>
                <a:spcPts val="600"/>
              </a:spcBef>
              <a:buFont typeface="Arial"/>
              <a:buChar char="•"/>
            </a:pPr>
            <a:r>
              <a:rPr lang="en-US" sz="2000" kern="0"/>
              <a:t>Fire Technology</a:t>
            </a:r>
            <a:endParaRPr lang="en-US">
              <a:cs typeface="Arial"/>
            </a:endParaRPr>
          </a:p>
          <a:p>
            <a:pPr eaLnBrk="1" hangingPunct="1">
              <a:lnSpc>
                <a:spcPct val="100000"/>
              </a:lnSpc>
              <a:spcBef>
                <a:spcPts val="600"/>
              </a:spcBef>
            </a:pPr>
            <a:r>
              <a:rPr lang="en-US" sz="2000"/>
              <a:t>GIS </a:t>
            </a:r>
            <a:r>
              <a:rPr lang="en-US" sz="1600"/>
              <a:t>(Geographic Information Systems)</a:t>
            </a:r>
            <a:endParaRPr lang="en-US" sz="1600">
              <a:cs typeface="Arial"/>
            </a:endParaRPr>
          </a:p>
          <a:p>
            <a:pPr>
              <a:lnSpc>
                <a:spcPct val="100000"/>
              </a:lnSpc>
              <a:spcBef>
                <a:spcPts val="600"/>
              </a:spcBef>
            </a:pPr>
            <a:r>
              <a:rPr lang="en-US" sz="2000"/>
              <a:t>Heavy Equipment</a:t>
            </a:r>
            <a:endParaRPr lang="en-US" sz="2000">
              <a:cs typeface="Arial"/>
            </a:endParaRPr>
          </a:p>
          <a:p>
            <a:pPr eaLnBrk="1" hangingPunct="1">
              <a:lnSpc>
                <a:spcPct val="100000"/>
              </a:lnSpc>
              <a:spcBef>
                <a:spcPts val="600"/>
              </a:spcBef>
            </a:pPr>
            <a:r>
              <a:rPr lang="en-US" sz="2000"/>
              <a:t>Logging Operations</a:t>
            </a:r>
            <a:endParaRPr lang="en-US" sz="2000">
              <a:cs typeface="Arial"/>
            </a:endParaRPr>
          </a:p>
          <a:p>
            <a:pPr>
              <a:lnSpc>
                <a:spcPct val="100000"/>
              </a:lnSpc>
              <a:spcBef>
                <a:spcPts val="600"/>
              </a:spcBef>
            </a:pPr>
            <a:r>
              <a:rPr lang="en-US" sz="2000">
                <a:cs typeface="Arial"/>
              </a:rPr>
              <a:t>Nursing</a:t>
            </a:r>
          </a:p>
          <a:p>
            <a:pPr eaLnBrk="1" hangingPunct="1">
              <a:lnSpc>
                <a:spcPct val="100000"/>
              </a:lnSpc>
              <a:spcBef>
                <a:spcPts val="600"/>
              </a:spcBef>
            </a:pPr>
            <a:r>
              <a:rPr lang="en-US" sz="2000"/>
              <a:t>Truck Driving</a:t>
            </a:r>
            <a:endParaRPr lang="en-US" sz="2000">
              <a:cs typeface="Arial"/>
            </a:endParaRPr>
          </a:p>
          <a:p>
            <a:pPr>
              <a:lnSpc>
                <a:spcPct val="100000"/>
              </a:lnSpc>
              <a:spcBef>
                <a:spcPts val="600"/>
              </a:spcBef>
            </a:pPr>
            <a:r>
              <a:rPr lang="en-US" sz="2000">
                <a:cs typeface="Arial"/>
              </a:rPr>
              <a:t>Welding</a:t>
            </a:r>
          </a:p>
          <a:p>
            <a:pPr marL="0" indent="0">
              <a:lnSpc>
                <a:spcPct val="100000"/>
              </a:lnSpc>
              <a:spcBef>
                <a:spcPts val="600"/>
              </a:spcBef>
              <a:buNone/>
            </a:pPr>
            <a:r>
              <a:rPr lang="en-US" sz="2000">
                <a:cs typeface="Arial"/>
              </a:rPr>
              <a:t>     and</a:t>
            </a:r>
            <a:r>
              <a:rPr lang="en-US" sz="2000"/>
              <a:t> more.....</a:t>
            </a:r>
            <a:endParaRPr lang="en-US" sz="2000">
              <a:cs typeface="Arial"/>
            </a:endParaRPr>
          </a:p>
          <a:p>
            <a:pPr eaLnBrk="1" hangingPunct="1">
              <a:lnSpc>
                <a:spcPts val="2400"/>
              </a:lnSpc>
              <a:spcBef>
                <a:spcPts val="600"/>
              </a:spcBef>
            </a:pPr>
            <a:endParaRPr lang="en-US" sz="2000" b="1"/>
          </a:p>
          <a:p>
            <a:pPr eaLnBrk="1" hangingPunct="1">
              <a:lnSpc>
                <a:spcPts val="2400"/>
              </a:lnSpc>
              <a:spcBef>
                <a:spcPts val="600"/>
              </a:spcBef>
            </a:pPr>
            <a:endParaRPr lang="en-US" sz="2000" b="1"/>
          </a:p>
          <a:p>
            <a:pPr eaLnBrk="1" hangingPunct="1">
              <a:lnSpc>
                <a:spcPts val="2400"/>
              </a:lnSpc>
              <a:spcBef>
                <a:spcPts val="600"/>
              </a:spcBef>
            </a:pPr>
            <a:endParaRPr lang="en-US" sz="2000" b="1"/>
          </a:p>
        </p:txBody>
      </p:sp>
      <p:pic>
        <p:nvPicPr>
          <p:cNvPr id="4098" name="Picture 2" descr="Interest Areas | Shasta College"/>
          <p:cNvPicPr>
            <a:picLocks noChangeAspect="1" noChangeArrowheads="1"/>
          </p:cNvPicPr>
          <p:nvPr/>
        </p:nvPicPr>
        <p:blipFill rotWithShape="1">
          <a:blip r:embed="rId2">
            <a:extLst>
              <a:ext uri="{28A0092B-C50C-407E-A947-70E740481C1C}">
                <a14:useLocalDpi xmlns:a14="http://schemas.microsoft.com/office/drawing/2010/main" val="0"/>
              </a:ext>
            </a:extLst>
          </a:blip>
          <a:srcRect l="24820" r="28694"/>
          <a:stretch/>
        </p:blipFill>
        <p:spPr bwMode="auto">
          <a:xfrm>
            <a:off x="6326788" y="2232349"/>
            <a:ext cx="2652371" cy="3800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3502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413941"/>
            <a:ext cx="8229600" cy="1066800"/>
          </a:xfrm>
        </p:spPr>
        <p:txBody>
          <a:bodyPr anchor="t"/>
          <a:lstStyle/>
          <a:p>
            <a:pPr eaLnBrk="1" hangingPunct="1"/>
            <a:r>
              <a:rPr lang="en-US" sz="4000" b="1"/>
              <a:t>Transfer to a University</a:t>
            </a:r>
          </a:p>
        </p:txBody>
      </p:sp>
      <p:sp>
        <p:nvSpPr>
          <p:cNvPr id="11270" name="Text Box 6"/>
          <p:cNvSpPr txBox="1">
            <a:spLocks noChangeArrowheads="1"/>
          </p:cNvSpPr>
          <p:nvPr/>
        </p:nvSpPr>
        <p:spPr bwMode="auto">
          <a:xfrm>
            <a:off x="5029200" y="1820068"/>
            <a:ext cx="3581400" cy="366713"/>
          </a:xfrm>
          <a:prstGeom prst="rect">
            <a:avLst/>
          </a:prstGeom>
          <a:noFill/>
          <a:ln w="9525">
            <a:noFill/>
            <a:miter lim="800000"/>
            <a:headEnd/>
            <a:tailEnd/>
          </a:ln>
        </p:spPr>
        <p:txBody>
          <a:bodyPr>
            <a:spAutoFit/>
          </a:bodyPr>
          <a:lstStyle/>
          <a:p>
            <a:pPr>
              <a:spcBef>
                <a:spcPct val="50000"/>
              </a:spcBef>
            </a:pPr>
            <a:endParaRPr lang="en-US"/>
          </a:p>
        </p:txBody>
      </p:sp>
      <p:sp>
        <p:nvSpPr>
          <p:cNvPr id="11269" name="Text Box 5"/>
          <p:cNvSpPr txBox="1">
            <a:spLocks noChangeArrowheads="1"/>
          </p:cNvSpPr>
          <p:nvPr/>
        </p:nvSpPr>
        <p:spPr bwMode="auto">
          <a:xfrm>
            <a:off x="3105150" y="2982118"/>
            <a:ext cx="914400" cy="915988"/>
          </a:xfrm>
          <a:prstGeom prst="rect">
            <a:avLst/>
          </a:prstGeom>
          <a:noFill/>
          <a:ln w="9525">
            <a:noFill/>
            <a:miter lim="800000"/>
            <a:headEnd/>
            <a:tailEnd/>
          </a:ln>
        </p:spPr>
        <p:txBody>
          <a:bodyPr>
            <a:spAutoFit/>
          </a:bodyPr>
          <a:lstStyle/>
          <a:p>
            <a:pPr algn="ctr" eaLnBrk="1" hangingPunct="1">
              <a:spcBef>
                <a:spcPct val="50000"/>
              </a:spcBef>
            </a:pPr>
            <a:r>
              <a:rPr lang="en-US">
                <a:solidFill>
                  <a:schemeClr val="bg1"/>
                </a:solidFill>
              </a:rPr>
              <a:t>Your AA degree</a:t>
            </a:r>
          </a:p>
        </p:txBody>
      </p:sp>
      <p:sp>
        <p:nvSpPr>
          <p:cNvPr id="21" name="Content Placeholder 2"/>
          <p:cNvSpPr txBox="1">
            <a:spLocks/>
          </p:cNvSpPr>
          <p:nvPr/>
        </p:nvSpPr>
        <p:spPr>
          <a:xfrm>
            <a:off x="152400" y="1821454"/>
            <a:ext cx="8839200" cy="2503534"/>
          </a:xfrm>
          <a:prstGeom prst="rect">
            <a:avLst/>
          </a:prstGeom>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ts val="3000"/>
              </a:lnSpc>
              <a:spcBef>
                <a:spcPts val="0"/>
              </a:spcBef>
            </a:pPr>
            <a:r>
              <a:rPr lang="en-US" sz="2400" kern="0" dirty="0"/>
              <a:t>Complete your </a:t>
            </a:r>
            <a:r>
              <a:rPr lang="en-US" sz="2400" b="1" kern="0" dirty="0"/>
              <a:t>first two years </a:t>
            </a:r>
            <a:r>
              <a:rPr lang="en-US" sz="2400" kern="0" dirty="0"/>
              <a:t>at </a:t>
            </a:r>
            <a:r>
              <a:rPr lang="en-US" sz="2400" b="1" kern="0" dirty="0"/>
              <a:t>Shasta College</a:t>
            </a:r>
            <a:endParaRPr lang="en-US" sz="2400" kern="0" dirty="0">
              <a:cs typeface="Arial"/>
            </a:endParaRPr>
          </a:p>
          <a:p>
            <a:pPr>
              <a:spcBef>
                <a:spcPts val="600"/>
              </a:spcBef>
            </a:pPr>
            <a:r>
              <a:rPr lang="en-US" sz="2400" kern="0" dirty="0"/>
              <a:t>Guaranteed acceptance options at a California State University (CSU) or University of California (UC)</a:t>
            </a:r>
            <a:endParaRPr lang="en-US" sz="2400" kern="0" dirty="0">
              <a:cs typeface="Arial"/>
            </a:endParaRPr>
          </a:p>
          <a:p>
            <a:pPr>
              <a:spcBef>
                <a:spcPts val="600"/>
              </a:spcBef>
            </a:pPr>
            <a:r>
              <a:rPr lang="en-US" sz="2200" kern="0" dirty="0"/>
              <a:t>If you are interested in transferring to an out-of-state program </a:t>
            </a:r>
            <a:r>
              <a:rPr lang="en-US" sz="2200" kern="0" err="1"/>
              <a:t>ie</a:t>
            </a:r>
            <a:r>
              <a:rPr lang="en-US" sz="2200" kern="0" dirty="0"/>
              <a:t> Oregon, Nevada and Washington, as well as other states, talk to a Shasta College counselor about your options. </a:t>
            </a:r>
            <a:endParaRPr lang="en-US" sz="2200" kern="0" dirty="0">
              <a:cs typeface="Arial"/>
            </a:endParaRPr>
          </a:p>
        </p:txBody>
      </p:sp>
      <p:sp>
        <p:nvSpPr>
          <p:cNvPr id="2" name="TextBox 1">
            <a:extLst>
              <a:ext uri="{FF2B5EF4-FFF2-40B4-BE49-F238E27FC236}">
                <a16:creationId xmlns:a16="http://schemas.microsoft.com/office/drawing/2014/main" id="{4244630E-C7C1-F901-ABA3-592A8B240EC2}"/>
              </a:ext>
            </a:extLst>
          </p:cNvPr>
          <p:cNvSpPr txBox="1"/>
          <p:nvPr/>
        </p:nvSpPr>
        <p:spPr>
          <a:xfrm>
            <a:off x="4179627" y="4500917"/>
            <a:ext cx="4892720" cy="1200329"/>
          </a:xfrm>
          <a:prstGeom prst="rect">
            <a:avLst/>
          </a:prstGeom>
          <a:noFill/>
          <a:ln>
            <a:solidFill>
              <a:srgbClr val="10643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cs typeface="Arial"/>
              </a:rPr>
              <a:t>The Shasta College Transfer Center is located on the Redding Campus in Room 2143 and provides many support services for students intending to transfer to a university.</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
            <a:ext cx="9144000" cy="6858000"/>
          </a:xfrm>
          <a:prstGeom prst="rect">
            <a:avLst/>
          </a:prstGeom>
        </p:spPr>
      </p:pic>
      <p:sp>
        <p:nvSpPr>
          <p:cNvPr id="2" name="Title 1"/>
          <p:cNvSpPr>
            <a:spLocks noGrp="1"/>
          </p:cNvSpPr>
          <p:nvPr>
            <p:ph type="title"/>
          </p:nvPr>
        </p:nvSpPr>
        <p:spPr>
          <a:xfrm>
            <a:off x="457200" y="398959"/>
            <a:ext cx="8229600" cy="1020762"/>
          </a:xfrm>
        </p:spPr>
        <p:txBody>
          <a:bodyPr anchor="t"/>
          <a:lstStyle/>
          <a:p>
            <a:r>
              <a:rPr lang="en-US" sz="4000"/>
              <a:t>AD-T Program</a:t>
            </a:r>
          </a:p>
        </p:txBody>
      </p:sp>
      <p:sp>
        <p:nvSpPr>
          <p:cNvPr id="4" name="TextBox 3"/>
          <p:cNvSpPr txBox="1"/>
          <p:nvPr/>
        </p:nvSpPr>
        <p:spPr>
          <a:xfrm>
            <a:off x="601639" y="2994546"/>
            <a:ext cx="6172200" cy="2436244"/>
          </a:xfrm>
          <a:prstGeom prst="rect">
            <a:avLst/>
          </a:prstGeom>
          <a:noFill/>
        </p:spPr>
        <p:txBody>
          <a:bodyPr wrap="square" lIns="91440" tIns="45720" rIns="91440" bIns="45720" rtlCol="0" anchor="t">
            <a:spAutoFit/>
          </a:bodyPr>
          <a:lstStyle/>
          <a:p>
            <a:pPr marL="285750" indent="-285750">
              <a:spcBef>
                <a:spcPts val="0"/>
              </a:spcBef>
              <a:buFont typeface="Arial" panose="020B0604020202020204" pitchFamily="34" charset="0"/>
              <a:buChar char="•"/>
            </a:pPr>
            <a:r>
              <a:rPr lang="en-US" sz="2800" b="1" dirty="0">
                <a:latin typeface="Arial"/>
                <a:cs typeface="Arial"/>
              </a:rPr>
              <a:t>Guaranteed Admission to one of the 23 CSUs </a:t>
            </a:r>
            <a:r>
              <a:rPr lang="en-US" sz="2800" dirty="0">
                <a:latin typeface="Arial"/>
                <a:cs typeface="Arial"/>
              </a:rPr>
              <a:t>with Junior Status</a:t>
            </a:r>
            <a:endParaRPr lang="en-US" dirty="0"/>
          </a:p>
          <a:p>
            <a:pPr marL="285750" indent="-285750">
              <a:spcBef>
                <a:spcPts val="600"/>
              </a:spcBef>
              <a:buFont typeface="Arial" panose="020B0604020202020204" pitchFamily="34" charset="0"/>
              <a:buChar char="•"/>
            </a:pPr>
            <a:r>
              <a:rPr lang="en-US" sz="2800" b="1">
                <a:latin typeface="Arial"/>
                <a:cs typeface="Arial"/>
              </a:rPr>
              <a:t>Only 60 more semester units </a:t>
            </a:r>
            <a:endParaRPr lang="en-US" sz="2800" b="1">
              <a:cs typeface="Arial"/>
            </a:endParaRPr>
          </a:p>
          <a:p>
            <a:pPr>
              <a:spcBef>
                <a:spcPts val="0"/>
              </a:spcBef>
            </a:pPr>
            <a:r>
              <a:rPr lang="en-US" sz="2800" b="1" dirty="0">
                <a:latin typeface="Arial"/>
                <a:cs typeface="Arial"/>
              </a:rPr>
              <a:t>   </a:t>
            </a:r>
            <a:r>
              <a:rPr lang="en-US" sz="2800">
                <a:latin typeface="Arial"/>
                <a:cs typeface="Arial"/>
              </a:rPr>
              <a:t>for a bachelor’s degree</a:t>
            </a:r>
          </a:p>
          <a:p>
            <a:pPr marL="285750" indent="-285750">
              <a:lnSpc>
                <a:spcPts val="4000"/>
              </a:lnSpc>
              <a:spcBef>
                <a:spcPts val="600"/>
              </a:spcBef>
              <a:buFont typeface="Arial" panose="020B0604020202020204" pitchFamily="34" charset="0"/>
              <a:buChar char="•"/>
            </a:pPr>
            <a:r>
              <a:rPr lang="en-US" sz="2800" dirty="0">
                <a:latin typeface="Arial"/>
                <a:cs typeface="Arial"/>
              </a:rPr>
              <a:t>Possibility of </a:t>
            </a:r>
            <a:r>
              <a:rPr lang="en-US" sz="2800" b="1" dirty="0">
                <a:latin typeface="Arial"/>
                <a:cs typeface="Arial"/>
              </a:rPr>
              <a:t>GPA bump </a:t>
            </a:r>
            <a:endParaRPr lang="en-US" sz="2800" b="1" dirty="0">
              <a:cs typeface="Arial"/>
            </a:endParaRPr>
          </a:p>
        </p:txBody>
      </p:sp>
    </p:spTree>
    <p:extLst>
      <p:ext uri="{BB962C8B-B14F-4D97-AF65-F5344CB8AC3E}">
        <p14:creationId xmlns:p14="http://schemas.microsoft.com/office/powerpoint/2010/main" val="3539303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
            <a:ext cx="9144000" cy="6858000"/>
          </a:xfrm>
          <a:prstGeom prst="rect">
            <a:avLst/>
          </a:prstGeom>
        </p:spPr>
      </p:pic>
      <p:sp>
        <p:nvSpPr>
          <p:cNvPr id="9" name="TextBox 8"/>
          <p:cNvSpPr txBox="1"/>
          <p:nvPr/>
        </p:nvSpPr>
        <p:spPr>
          <a:xfrm>
            <a:off x="210871" y="2624190"/>
            <a:ext cx="6516076" cy="2877711"/>
          </a:xfrm>
          <a:prstGeom prst="rect">
            <a:avLst/>
          </a:prstGeom>
          <a:noFill/>
        </p:spPr>
        <p:txBody>
          <a:bodyPr wrap="square" lIns="91440" tIns="45720" rIns="91440" bIns="45720" rtlCol="0" anchor="t">
            <a:spAutoFit/>
          </a:bodyPr>
          <a:lstStyle/>
          <a:p>
            <a:pPr marL="285750" indent="-285750">
              <a:spcBef>
                <a:spcPts val="0"/>
              </a:spcBef>
              <a:buFont typeface="Arial" panose="020B0604020202020204" pitchFamily="34" charset="0"/>
              <a:buChar char="•"/>
            </a:pPr>
            <a:r>
              <a:rPr lang="en-US" sz="2000" b="1" dirty="0">
                <a:latin typeface="Arial"/>
                <a:cs typeface="Arial"/>
              </a:rPr>
              <a:t>Guaranteed Admission </a:t>
            </a:r>
            <a:r>
              <a:rPr lang="en-US" sz="2000" dirty="0">
                <a:latin typeface="Arial"/>
                <a:cs typeface="Arial"/>
              </a:rPr>
              <a:t>to one of six </a:t>
            </a:r>
            <a:br>
              <a:rPr lang="en-US" sz="2000" dirty="0"/>
            </a:br>
            <a:r>
              <a:rPr lang="en-US" sz="2000" dirty="0">
                <a:latin typeface="Arial"/>
                <a:cs typeface="Arial"/>
              </a:rPr>
              <a:t>UC campuses </a:t>
            </a:r>
            <a:r>
              <a:rPr lang="en-US" sz="1500" dirty="0">
                <a:latin typeface="Arial"/>
                <a:cs typeface="Arial"/>
              </a:rPr>
              <a:t>Includes: Davis, Santa Cruz, Merced, </a:t>
            </a:r>
            <a:br>
              <a:rPr lang="en-US" sz="1500" dirty="0">
                <a:latin typeface="Arial"/>
                <a:cs typeface="Arial"/>
              </a:rPr>
            </a:br>
            <a:r>
              <a:rPr lang="en-US" sz="1500" dirty="0">
                <a:latin typeface="Arial"/>
                <a:cs typeface="Arial"/>
              </a:rPr>
              <a:t>Santa Barbara, Irvine, and Riverside</a:t>
            </a:r>
            <a:br>
              <a:rPr lang="en-US" sz="1500" dirty="0">
                <a:latin typeface="Arial"/>
                <a:cs typeface="Arial"/>
              </a:rPr>
            </a:br>
            <a:r>
              <a:rPr lang="en-US" sz="1500" dirty="0">
                <a:latin typeface="Arial"/>
                <a:cs typeface="Arial"/>
              </a:rPr>
              <a:t>Three do not participate: Berkeley, San Diego and UCLA</a:t>
            </a:r>
            <a:endParaRPr lang="en-US"/>
          </a:p>
          <a:p>
            <a:pPr marL="285750" indent="-285750">
              <a:spcBef>
                <a:spcPts val="0"/>
              </a:spcBef>
              <a:buFont typeface="Arial" panose="020B0604020202020204" pitchFamily="34" charset="0"/>
              <a:buChar char="•"/>
            </a:pPr>
            <a:endParaRPr lang="en-US" sz="800" dirty="0">
              <a:latin typeface="Arial"/>
              <a:cs typeface="Arial"/>
            </a:endParaRPr>
          </a:p>
          <a:p>
            <a:pPr marL="285750" indent="-285750">
              <a:spcBef>
                <a:spcPts val="600"/>
              </a:spcBef>
              <a:buFont typeface="Arial" panose="020B0604020202020204" pitchFamily="34" charset="0"/>
              <a:buChar char="•"/>
            </a:pPr>
            <a:r>
              <a:rPr lang="en-US" sz="2000" b="1" dirty="0">
                <a:latin typeface="Arial"/>
                <a:cs typeface="Arial"/>
              </a:rPr>
              <a:t>Early review </a:t>
            </a:r>
            <a:r>
              <a:rPr lang="en-US" sz="2000" dirty="0">
                <a:latin typeface="Arial"/>
                <a:cs typeface="Arial"/>
              </a:rPr>
              <a:t>of academic record and </a:t>
            </a:r>
            <a:r>
              <a:rPr lang="en-US" sz="2000" b="1" dirty="0">
                <a:latin typeface="Arial"/>
                <a:cs typeface="Arial"/>
              </a:rPr>
              <a:t>early admission notification</a:t>
            </a:r>
            <a:r>
              <a:rPr lang="en-US" sz="2000" dirty="0">
                <a:latin typeface="Arial"/>
                <a:cs typeface="Arial"/>
              </a:rPr>
              <a:t> (offered at some colleges)</a:t>
            </a:r>
            <a:endParaRPr lang="en-US" sz="2000" dirty="0">
              <a:cs typeface="Arial"/>
            </a:endParaRPr>
          </a:p>
          <a:p>
            <a:pPr marL="285750" indent="-285750">
              <a:spcBef>
                <a:spcPts val="600"/>
              </a:spcBef>
              <a:buFont typeface="Arial" panose="020B0604020202020204" pitchFamily="34" charset="0"/>
              <a:buChar char="•"/>
            </a:pPr>
            <a:endParaRPr lang="en-US" sz="800" dirty="0">
              <a:latin typeface="Arial"/>
              <a:cs typeface="Arial"/>
            </a:endParaRPr>
          </a:p>
          <a:p>
            <a:pPr marL="285750" indent="-285750">
              <a:spcBef>
                <a:spcPts val="600"/>
              </a:spcBef>
              <a:buFont typeface="Arial" panose="020B0604020202020204" pitchFamily="34" charset="0"/>
              <a:buChar char="•"/>
            </a:pPr>
            <a:r>
              <a:rPr lang="en-US" sz="2000" b="1" dirty="0">
                <a:latin typeface="Arial"/>
                <a:cs typeface="Arial"/>
              </a:rPr>
              <a:t>Specific guidance </a:t>
            </a:r>
            <a:r>
              <a:rPr lang="en-US" sz="2000" dirty="0">
                <a:latin typeface="Arial"/>
                <a:cs typeface="Arial"/>
              </a:rPr>
              <a:t>on major preparation </a:t>
            </a:r>
            <a:br>
              <a:rPr lang="en-US" sz="2000" dirty="0"/>
            </a:br>
            <a:r>
              <a:rPr lang="en-US" sz="2000" dirty="0">
                <a:latin typeface="Arial"/>
                <a:cs typeface="Arial"/>
              </a:rPr>
              <a:t>and general education coursework</a:t>
            </a:r>
          </a:p>
        </p:txBody>
      </p:sp>
      <p:pic>
        <p:nvPicPr>
          <p:cNvPr id="2050" name="Picture 2" descr="https://www.berkeleycitycollege.edu/counseling/files/2020/09/TAG-Banner-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 y="1064"/>
            <a:ext cx="4953000" cy="18988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09062" y="1839735"/>
            <a:ext cx="4572000" cy="696637"/>
          </a:xfrm>
        </p:spPr>
        <p:txBody>
          <a:bodyPr anchor="t"/>
          <a:lstStyle/>
          <a:p>
            <a:r>
              <a:rPr lang="en-US" sz="3600" b="1">
                <a:solidFill>
                  <a:srgbClr val="002060"/>
                </a:solidFill>
              </a:rPr>
              <a:t>TAG…you’re in!</a:t>
            </a:r>
            <a:endParaRPr lang="en-US" sz="3600">
              <a:solidFill>
                <a:srgbClr val="002060"/>
              </a:solidFill>
            </a:endParaRPr>
          </a:p>
        </p:txBody>
      </p:sp>
    </p:spTree>
    <p:extLst>
      <p:ext uri="{BB962C8B-B14F-4D97-AF65-F5344CB8AC3E}">
        <p14:creationId xmlns:p14="http://schemas.microsoft.com/office/powerpoint/2010/main" val="23059677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F95A9-3214-2795-7AFD-55F86FF4C1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8B4E98-5094-5305-D19E-E03872E82109}"/>
              </a:ext>
            </a:extLst>
          </p:cNvPr>
          <p:cNvSpPr>
            <a:spLocks noGrp="1"/>
          </p:cNvSpPr>
          <p:nvPr>
            <p:ph idx="1"/>
          </p:nvPr>
        </p:nvSpPr>
        <p:spPr>
          <a:xfrm>
            <a:off x="4427145" y="2367478"/>
            <a:ext cx="4635374" cy="2829211"/>
          </a:xfrm>
        </p:spPr>
        <p:txBody>
          <a:bodyPr/>
          <a:lstStyle/>
          <a:p>
            <a:pPr>
              <a:lnSpc>
                <a:spcPct val="100000"/>
              </a:lnSpc>
            </a:pPr>
            <a:r>
              <a:rPr lang="en-US" sz="2200" dirty="0"/>
              <a:t>Student Support Programs</a:t>
            </a:r>
          </a:p>
          <a:p>
            <a:pPr>
              <a:lnSpc>
                <a:spcPct val="100000"/>
              </a:lnSpc>
            </a:pPr>
            <a:r>
              <a:rPr lang="en-US" sz="2200" dirty="0"/>
              <a:t>Financial Aid</a:t>
            </a:r>
          </a:p>
          <a:p>
            <a:pPr>
              <a:lnSpc>
                <a:spcPct val="100000"/>
              </a:lnSpc>
            </a:pPr>
            <a:r>
              <a:rPr lang="en-US" sz="2200" dirty="0"/>
              <a:t>Seniors Applying or Re-Applying to Shasta College</a:t>
            </a:r>
          </a:p>
          <a:p>
            <a:pPr>
              <a:lnSpc>
                <a:spcPct val="100000"/>
              </a:lnSpc>
            </a:pPr>
            <a:r>
              <a:rPr lang="en-US" sz="2200" dirty="0"/>
              <a:t>Important Dates</a:t>
            </a:r>
          </a:p>
        </p:txBody>
      </p:sp>
      <p:sp>
        <p:nvSpPr>
          <p:cNvPr id="4" name="TextBox 3">
            <a:extLst>
              <a:ext uri="{FF2B5EF4-FFF2-40B4-BE49-F238E27FC236}">
                <a16:creationId xmlns:a16="http://schemas.microsoft.com/office/drawing/2014/main" id="{73CE532E-81B1-50C0-2C18-9212A1022668}"/>
              </a:ext>
            </a:extLst>
          </p:cNvPr>
          <p:cNvSpPr txBox="1"/>
          <p:nvPr/>
        </p:nvSpPr>
        <p:spPr>
          <a:xfrm>
            <a:off x="1711105" y="523612"/>
            <a:ext cx="7432895" cy="815608"/>
          </a:xfrm>
          <a:prstGeom prst="rect">
            <a:avLst/>
          </a:prstGeom>
          <a:noFill/>
        </p:spPr>
        <p:txBody>
          <a:bodyPr wrap="square" rtlCol="0">
            <a:spAutoFit/>
          </a:bodyPr>
          <a:lstStyle/>
          <a:p>
            <a:r>
              <a:rPr lang="en-US" sz="2900" dirty="0">
                <a:solidFill>
                  <a:schemeClr val="bg1"/>
                </a:solidFill>
              </a:rPr>
              <a:t>In this next section, we will cover</a:t>
            </a:r>
          </a:p>
          <a:p>
            <a:endParaRPr lang="en-US" dirty="0"/>
          </a:p>
        </p:txBody>
      </p:sp>
      <p:pic>
        <p:nvPicPr>
          <p:cNvPr id="8" name="Picture 7" descr="A green lawn with trees and a building&#10;&#10;AI-generated content may be incorrect.">
            <a:extLst>
              <a:ext uri="{FF2B5EF4-FFF2-40B4-BE49-F238E27FC236}">
                <a16:creationId xmlns:a16="http://schemas.microsoft.com/office/drawing/2014/main" id="{DFB81C61-5B5C-8F87-BC54-9125C78AC4D5}"/>
              </a:ext>
            </a:extLst>
          </p:cNvPr>
          <p:cNvPicPr>
            <a:picLocks noChangeAspect="1"/>
          </p:cNvPicPr>
          <p:nvPr/>
        </p:nvPicPr>
        <p:blipFill>
          <a:blip r:embed="rId2" cstate="print">
            <a:extLst>
              <a:ext uri="{28A0092B-C50C-407E-A947-70E740481C1C}">
                <a14:useLocalDpi xmlns:a14="http://schemas.microsoft.com/office/drawing/2010/main" val="0"/>
              </a:ext>
            </a:extLst>
          </a:blip>
          <a:srcRect r="35175"/>
          <a:stretch>
            <a:fillRect/>
          </a:stretch>
        </p:blipFill>
        <p:spPr>
          <a:xfrm>
            <a:off x="226336" y="1865014"/>
            <a:ext cx="4119328" cy="3574421"/>
          </a:xfrm>
          <a:prstGeom prst="rect">
            <a:avLst/>
          </a:prstGeom>
        </p:spPr>
      </p:pic>
    </p:spTree>
    <p:extLst>
      <p:ext uri="{BB962C8B-B14F-4D97-AF65-F5344CB8AC3E}">
        <p14:creationId xmlns:p14="http://schemas.microsoft.com/office/powerpoint/2010/main" val="7234112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17297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85114" y="224826"/>
            <a:ext cx="8229600" cy="1020762"/>
          </a:xfrm>
        </p:spPr>
        <p:txBody>
          <a:bodyPr anchor="t"/>
          <a:lstStyle/>
          <a:p>
            <a:r>
              <a:rPr lang="en-US" sz="4000"/>
              <a:t>We’re Here to Help You Succeed</a:t>
            </a:r>
          </a:p>
        </p:txBody>
      </p:sp>
      <p:sp>
        <p:nvSpPr>
          <p:cNvPr id="96259" name="Rectangle 3"/>
          <p:cNvSpPr>
            <a:spLocks noGrp="1" noChangeArrowheads="1"/>
          </p:cNvSpPr>
          <p:nvPr>
            <p:ph idx="1"/>
          </p:nvPr>
        </p:nvSpPr>
        <p:spPr>
          <a:xfrm>
            <a:off x="381000" y="871138"/>
            <a:ext cx="7848600" cy="533400"/>
          </a:xfrm>
        </p:spPr>
        <p:txBody>
          <a:bodyPr/>
          <a:lstStyle/>
          <a:p>
            <a:pPr marL="0" indent="0">
              <a:buNone/>
            </a:pPr>
            <a:r>
              <a:rPr lang="en-US" sz="2800" b="1">
                <a:solidFill>
                  <a:schemeClr val="bg1"/>
                </a:solidFill>
              </a:rPr>
              <a:t>with Programs and Services for Everyone!</a:t>
            </a:r>
          </a:p>
        </p:txBody>
      </p:sp>
      <p:sp>
        <p:nvSpPr>
          <p:cNvPr id="2" name="TextBox 1"/>
          <p:cNvSpPr txBox="1"/>
          <p:nvPr/>
        </p:nvSpPr>
        <p:spPr>
          <a:xfrm>
            <a:off x="2197" y="1588421"/>
            <a:ext cx="4766243" cy="5201424"/>
          </a:xfrm>
          <a:prstGeom prst="rect">
            <a:avLst/>
          </a:prstGeom>
          <a:noFill/>
        </p:spPr>
        <p:txBody>
          <a:bodyPr wrap="square" lIns="91440" tIns="45720" rIns="91440" bIns="45720" rtlCol="0" anchor="t">
            <a:spAutoFit/>
          </a:bodyPr>
          <a:lstStyle/>
          <a:p>
            <a:pPr marL="182880" lvl="1" indent="-182880">
              <a:spcBef>
                <a:spcPts val="0"/>
              </a:spcBef>
              <a:spcAft>
                <a:spcPts val="0"/>
              </a:spcAft>
              <a:buFont typeface="Arial" panose="020B0604020202020204" pitchFamily="34" charset="0"/>
              <a:buChar char="•"/>
            </a:pPr>
            <a:r>
              <a:rPr lang="en-US" sz="2000" b="1" dirty="0">
                <a:latin typeface="Arial"/>
                <a:cs typeface="Arial"/>
              </a:rPr>
              <a:t>Basic Needs Resource Center</a:t>
            </a:r>
            <a:br>
              <a:rPr lang="en-US" sz="2200" b="1" dirty="0">
                <a:latin typeface="Arial"/>
                <a:cs typeface="Arial"/>
              </a:rPr>
            </a:br>
            <a:r>
              <a:rPr lang="en-US" sz="1300" b="1" dirty="0">
                <a:solidFill>
                  <a:srgbClr val="106436"/>
                </a:solidFill>
                <a:latin typeface="Arial"/>
                <a:cs typeface="Arial"/>
              </a:rPr>
              <a:t>Helps students navigate unexpected critical needs, connecting them to food services, housing resources, transportation support, financial assistance and other basic needs.</a:t>
            </a:r>
            <a:endParaRPr lang="en-US" sz="1300" b="1" dirty="0">
              <a:latin typeface="Arial"/>
              <a:cs typeface="Arial"/>
            </a:endParaRPr>
          </a:p>
          <a:p>
            <a:pPr marL="182880" lvl="1" indent="-182880">
              <a:spcBef>
                <a:spcPts val="0"/>
              </a:spcBef>
              <a:spcAft>
                <a:spcPts val="0"/>
              </a:spcAft>
              <a:buFont typeface="Arial" panose="020B0604020202020204" pitchFamily="34" charset="0"/>
              <a:buChar char="•"/>
            </a:pPr>
            <a:endParaRPr lang="en-US" sz="600" b="1" dirty="0">
              <a:solidFill>
                <a:srgbClr val="106436"/>
              </a:solidFill>
              <a:latin typeface="Arial"/>
              <a:cs typeface="Arial"/>
            </a:endParaRPr>
          </a:p>
          <a:p>
            <a:pPr marL="182880" lvl="1" indent="-182880">
              <a:spcBef>
                <a:spcPts val="0"/>
              </a:spcBef>
              <a:spcAft>
                <a:spcPts val="0"/>
              </a:spcAft>
              <a:buFont typeface="Arial" panose="020B0604020202020204" pitchFamily="34" charset="0"/>
              <a:buChar char="•"/>
            </a:pPr>
            <a:r>
              <a:rPr lang="en-US" sz="1900" b="1" dirty="0">
                <a:latin typeface="Arial"/>
                <a:cs typeface="Arial"/>
              </a:rPr>
              <a:t>Career Counseling &amp; Career Café</a:t>
            </a:r>
            <a:r>
              <a:rPr lang="en-US" sz="1500" dirty="0">
                <a:solidFill>
                  <a:srgbClr val="051625"/>
                </a:solidFill>
                <a:latin typeface="Arial"/>
                <a:cs typeface="Arial"/>
              </a:rPr>
              <a:t>  </a:t>
            </a:r>
            <a:r>
              <a:rPr lang="en-US" sz="1300" b="1" dirty="0">
                <a:solidFill>
                  <a:srgbClr val="106436"/>
                </a:solidFill>
                <a:latin typeface="Arial"/>
                <a:cs typeface="Arial"/>
              </a:rPr>
              <a:t>Assistance for students and graduates seeking employment, internships, worksite learning, and career readiness assistance. (Redding)</a:t>
            </a:r>
            <a:endParaRPr lang="en-US" sz="1300">
              <a:cs typeface="Arial" charset="0"/>
            </a:endParaRPr>
          </a:p>
          <a:p>
            <a:pPr marL="342900" lvl="1" indent="-342900">
              <a:spcBef>
                <a:spcPts val="0"/>
              </a:spcBef>
              <a:spcAft>
                <a:spcPts val="0"/>
              </a:spcAft>
              <a:buFont typeface="Arial" panose="020B0604020202020204" pitchFamily="34" charset="0"/>
              <a:buChar char="•"/>
            </a:pPr>
            <a:endParaRPr lang="en-US" sz="600" b="1" dirty="0">
              <a:solidFill>
                <a:srgbClr val="106436"/>
              </a:solidFill>
              <a:latin typeface="Arial"/>
              <a:cs typeface="Arial"/>
            </a:endParaRPr>
          </a:p>
          <a:p>
            <a:pPr marL="182880" lvl="1" indent="-182880">
              <a:spcBef>
                <a:spcPts val="0"/>
              </a:spcBef>
              <a:spcAft>
                <a:spcPts val="0"/>
              </a:spcAft>
              <a:buFont typeface="Arial" panose="020B0604020202020204" pitchFamily="34" charset="0"/>
              <a:buChar char="•"/>
            </a:pPr>
            <a:r>
              <a:rPr lang="en-US" sz="2000" b="1" dirty="0">
                <a:latin typeface="Arial"/>
                <a:cs typeface="Arial"/>
              </a:rPr>
              <a:t>Food Services On Campus</a:t>
            </a:r>
            <a:br>
              <a:rPr lang="en-US" sz="2000" b="1" dirty="0">
                <a:latin typeface="Arial"/>
                <a:cs typeface="Arial"/>
              </a:rPr>
            </a:br>
            <a:r>
              <a:rPr lang="en-US" sz="1300" b="1" dirty="0">
                <a:solidFill>
                  <a:srgbClr val="106436"/>
                </a:solidFill>
                <a:latin typeface="Arial"/>
                <a:cs typeface="Arial"/>
              </a:rPr>
              <a:t>Cafeteria, The Bistro (Culinary program run restaurant) and Starbucks (Redding)</a:t>
            </a:r>
            <a:endParaRPr lang="en-US" sz="1300" b="1" dirty="0">
              <a:latin typeface="Arial"/>
              <a:cs typeface="Arial"/>
            </a:endParaRPr>
          </a:p>
          <a:p>
            <a:pPr marL="182880" lvl="1" indent="-182880">
              <a:spcBef>
                <a:spcPts val="0"/>
              </a:spcBef>
              <a:spcAft>
                <a:spcPts val="0"/>
              </a:spcAft>
              <a:buFont typeface="Arial" panose="020B0604020202020204" pitchFamily="34" charset="0"/>
              <a:buChar char="•"/>
            </a:pPr>
            <a:endParaRPr lang="en-US" sz="600" b="1" dirty="0">
              <a:solidFill>
                <a:srgbClr val="106436"/>
              </a:solidFill>
              <a:latin typeface="Arial"/>
              <a:cs typeface="Arial"/>
            </a:endParaRPr>
          </a:p>
          <a:p>
            <a:pPr marL="182880" lvl="1" indent="-182880">
              <a:spcBef>
                <a:spcPts val="0"/>
              </a:spcBef>
              <a:spcAft>
                <a:spcPts val="0"/>
              </a:spcAft>
              <a:buFont typeface="Arial" panose="020B0604020202020204" pitchFamily="34" charset="0"/>
              <a:buChar char="•"/>
            </a:pPr>
            <a:r>
              <a:rPr lang="en-US" sz="2000" b="1" dirty="0">
                <a:latin typeface="Arial"/>
                <a:cs typeface="Arial"/>
              </a:rPr>
              <a:t>Health &amp; Wellness Services</a:t>
            </a:r>
            <a:r>
              <a:rPr lang="en-US" sz="2200" b="1" dirty="0">
                <a:latin typeface="Arial"/>
                <a:cs typeface="Arial"/>
              </a:rPr>
              <a:t> </a:t>
            </a:r>
            <a:br>
              <a:rPr lang="en-US" sz="2200" b="1" dirty="0">
                <a:solidFill>
                  <a:srgbClr val="000000"/>
                </a:solidFill>
                <a:latin typeface="Arial"/>
                <a:cs typeface="Arial"/>
              </a:rPr>
            </a:br>
            <a:r>
              <a:rPr lang="en-US" sz="1300" b="1" dirty="0">
                <a:solidFill>
                  <a:srgbClr val="106436"/>
                </a:solidFill>
                <a:latin typeface="Arial"/>
                <a:cs typeface="Arial"/>
              </a:rPr>
              <a:t>Nursing services, doctor visits, dental</a:t>
            </a:r>
            <a:br>
              <a:rPr lang="en-US" sz="1300" b="1" dirty="0">
                <a:latin typeface="Arial"/>
                <a:cs typeface="Arial"/>
              </a:rPr>
            </a:br>
            <a:r>
              <a:rPr lang="en-US" sz="1300" b="1" dirty="0">
                <a:solidFill>
                  <a:srgbClr val="106436"/>
                </a:solidFill>
                <a:latin typeface="Arial"/>
                <a:cs typeface="Arial"/>
              </a:rPr>
              <a:t>cleanings, health screenings, as well as mental health counseling.</a:t>
            </a:r>
            <a:br>
              <a:rPr lang="en-US" sz="6000" dirty="0"/>
            </a:br>
            <a:endParaRPr lang="en-US" sz="1400" b="1" dirty="0">
              <a:solidFill>
                <a:srgbClr val="106436"/>
              </a:solidFill>
              <a:latin typeface="Arial"/>
              <a:cs typeface="Arial"/>
            </a:endParaRPr>
          </a:p>
          <a:p>
            <a:pPr marL="342900" lvl="1" indent="-342900">
              <a:spcBef>
                <a:spcPts val="0"/>
              </a:spcBef>
              <a:buFont typeface="Arial" panose="020B0604020202020204" pitchFamily="34" charset="0"/>
              <a:buChar char="•"/>
            </a:pPr>
            <a:endParaRPr lang="en-US" sz="800" b="1">
              <a:solidFill>
                <a:srgbClr val="106436"/>
              </a:solidFill>
              <a:latin typeface="Arial"/>
              <a:cs typeface="Arial"/>
            </a:endParaRPr>
          </a:p>
          <a:p>
            <a:pPr marL="342900" lvl="1" indent="-342900">
              <a:spcBef>
                <a:spcPts val="0"/>
              </a:spcBef>
              <a:buFont typeface="Arial" panose="020B0604020202020204" pitchFamily="34" charset="0"/>
              <a:buChar char="•"/>
            </a:pPr>
            <a:endParaRPr lang="en-US" sz="1400" b="1">
              <a:solidFill>
                <a:srgbClr val="106436"/>
              </a:solidFill>
              <a:latin typeface="Arial"/>
              <a:cs typeface="Arial"/>
            </a:endParaRPr>
          </a:p>
          <a:p>
            <a:pPr marL="342900" lvl="1" indent="-342900">
              <a:spcBef>
                <a:spcPts val="0"/>
              </a:spcBef>
              <a:buFont typeface="Arial" panose="020B0604020202020204" pitchFamily="34" charset="0"/>
              <a:buChar char="•"/>
            </a:pPr>
            <a:endParaRPr lang="en-US" sz="800" b="1">
              <a:latin typeface="Arial"/>
              <a:cs typeface="Arial"/>
            </a:endParaRPr>
          </a:p>
          <a:p>
            <a:pPr marL="342900" lvl="1" indent="-342900">
              <a:spcBef>
                <a:spcPts val="0"/>
              </a:spcBef>
              <a:buFont typeface="Arial" panose="020B0604020202020204" pitchFamily="34" charset="0"/>
              <a:buChar char="•"/>
            </a:pPr>
            <a:endParaRPr lang="en-US" sz="2200" b="1">
              <a:solidFill>
                <a:srgbClr val="000000"/>
              </a:solidFill>
              <a:latin typeface="Arial"/>
              <a:cs typeface="Arial"/>
            </a:endParaRPr>
          </a:p>
        </p:txBody>
      </p:sp>
      <p:sp>
        <p:nvSpPr>
          <p:cNvPr id="8" name="TextBox 7"/>
          <p:cNvSpPr txBox="1"/>
          <p:nvPr/>
        </p:nvSpPr>
        <p:spPr>
          <a:xfrm>
            <a:off x="4770085" y="1721486"/>
            <a:ext cx="4370222" cy="5956820"/>
          </a:xfrm>
          <a:prstGeom prst="rect">
            <a:avLst/>
          </a:prstGeom>
          <a:noFill/>
        </p:spPr>
        <p:txBody>
          <a:bodyPr wrap="square" lIns="91440" tIns="45720" rIns="91440" bIns="45720" rtlCol="0" anchor="t">
            <a:spAutoFit/>
          </a:bodyPr>
          <a:lstStyle/>
          <a:p>
            <a:pPr marL="457200" lvl="2">
              <a:spcBef>
                <a:spcPts val="0"/>
              </a:spcBef>
            </a:pPr>
            <a:endParaRPr lang="en-US" sz="1400" b="1">
              <a:solidFill>
                <a:srgbClr val="106436"/>
              </a:solidFill>
              <a:latin typeface="Arial"/>
              <a:cs typeface="Arial"/>
            </a:endParaRPr>
          </a:p>
          <a:p>
            <a:pPr marL="182880" lvl="1" indent="-182880">
              <a:spcBef>
                <a:spcPts val="0"/>
              </a:spcBef>
              <a:spcAft>
                <a:spcPts val="0"/>
              </a:spcAft>
              <a:buFont typeface="Arial,Sans-Serif"/>
              <a:buChar char="•"/>
            </a:pPr>
            <a:r>
              <a:rPr lang="en-US" sz="2000" b="1" dirty="0">
                <a:latin typeface="Arial"/>
                <a:cs typeface="Arial"/>
              </a:rPr>
              <a:t>Student Success Center / Extended Ed Campuses</a:t>
            </a:r>
            <a:br>
              <a:rPr lang="en-US" sz="2200" b="1" dirty="0">
                <a:latin typeface="Arial"/>
                <a:cs typeface="Arial"/>
              </a:rPr>
            </a:br>
            <a:r>
              <a:rPr lang="en-US" sz="1300" b="1" dirty="0">
                <a:solidFill>
                  <a:srgbClr val="106436"/>
                </a:solidFill>
                <a:latin typeface="Arial"/>
                <a:cs typeface="Arial"/>
              </a:rPr>
              <a:t>Visit our One Stop Centers for assistance with the Shasta College application, financial aid applications, registering for classes and more.</a:t>
            </a:r>
          </a:p>
          <a:p>
            <a:pPr marL="182880" lvl="1" indent="-182880">
              <a:spcBef>
                <a:spcPts val="0"/>
              </a:spcBef>
              <a:spcAft>
                <a:spcPts val="0"/>
              </a:spcAft>
              <a:buFont typeface="Arial,Sans-Serif"/>
              <a:buChar char="•"/>
            </a:pPr>
            <a:endParaRPr lang="en-US" sz="600" dirty="0">
              <a:solidFill>
                <a:srgbClr val="000000"/>
              </a:solidFill>
              <a:latin typeface="Arial"/>
              <a:cs typeface="Arial"/>
            </a:endParaRPr>
          </a:p>
          <a:p>
            <a:pPr marL="182880" lvl="1" indent="-182880">
              <a:spcBef>
                <a:spcPts val="0"/>
              </a:spcBef>
              <a:spcAft>
                <a:spcPts val="0"/>
              </a:spcAft>
              <a:buFont typeface="Arial,Sans-Serif"/>
              <a:buChar char="•"/>
            </a:pPr>
            <a:r>
              <a:rPr lang="en-US" sz="2000" b="1" dirty="0">
                <a:latin typeface="Arial"/>
                <a:cs typeface="Arial"/>
              </a:rPr>
              <a:t>Tutoring &amp; Learning Centers</a:t>
            </a:r>
            <a:r>
              <a:rPr lang="en-US" sz="2000" b="1" dirty="0">
                <a:solidFill>
                  <a:srgbClr val="000000"/>
                </a:solidFill>
                <a:latin typeface="Arial"/>
                <a:cs typeface="Arial"/>
              </a:rPr>
              <a:t> </a:t>
            </a:r>
            <a:r>
              <a:rPr lang="en-US" sz="1400" b="1" dirty="0">
                <a:solidFill>
                  <a:srgbClr val="106436"/>
                </a:solidFill>
                <a:latin typeface="Arial"/>
                <a:cs typeface="Arial"/>
              </a:rPr>
              <a:t> </a:t>
            </a:r>
            <a:r>
              <a:rPr lang="en-US" sz="1300" b="1" dirty="0">
                <a:solidFill>
                  <a:srgbClr val="106436"/>
                </a:solidFill>
                <a:latin typeface="Arial"/>
                <a:cs typeface="Arial"/>
              </a:rPr>
              <a:t>FREE peer tutoring for a broad spectrum of courses in Math, Business, Science, canvas, or any classes that require Writing assignments at the Redding, Red Bluff, Weaverville and Burney Campuses.</a:t>
            </a:r>
          </a:p>
          <a:p>
            <a:pPr marL="182880" lvl="1" indent="-182880">
              <a:spcBef>
                <a:spcPts val="0"/>
              </a:spcBef>
              <a:spcAft>
                <a:spcPts val="0"/>
              </a:spcAft>
              <a:buFont typeface="Arial,Sans-Serif"/>
              <a:buChar char="•"/>
            </a:pPr>
            <a:endParaRPr lang="en-US" sz="600" dirty="0">
              <a:latin typeface="Arial"/>
              <a:cs typeface="Arial"/>
            </a:endParaRPr>
          </a:p>
          <a:p>
            <a:pPr marL="182880" lvl="1" indent="-182880">
              <a:spcBef>
                <a:spcPts val="0"/>
              </a:spcBef>
              <a:spcAft>
                <a:spcPts val="0"/>
              </a:spcAft>
              <a:buFont typeface="Arial,Sans-Serif"/>
              <a:buChar char="•"/>
            </a:pPr>
            <a:r>
              <a:rPr lang="en-US" sz="2000" b="1" dirty="0">
                <a:latin typeface="Arial"/>
                <a:cs typeface="Arial"/>
              </a:rPr>
              <a:t>On Campus Dorms</a:t>
            </a:r>
            <a:r>
              <a:rPr lang="en-US" sz="2200" b="1" dirty="0">
                <a:latin typeface="Arial"/>
                <a:cs typeface="Arial"/>
              </a:rPr>
              <a:t> </a:t>
            </a:r>
            <a:r>
              <a:rPr lang="en-US" sz="1300" b="1" dirty="0">
                <a:solidFill>
                  <a:srgbClr val="106436"/>
                </a:solidFill>
                <a:latin typeface="Arial"/>
                <a:cs typeface="Arial"/>
              </a:rPr>
              <a:t>Cost ranges from $4,375-$4,675 for double occupancy &amp; $8,500-$9,100 for single occupancy. Based on number of days. Meal plans can be purchased separately from Food Services. (Redding)</a:t>
            </a:r>
            <a:br>
              <a:rPr lang="en-US" sz="2200" b="1" dirty="0">
                <a:solidFill>
                  <a:srgbClr val="000000"/>
                </a:solidFill>
                <a:latin typeface="Arial"/>
                <a:cs typeface="Arial"/>
              </a:rPr>
            </a:br>
            <a:endParaRPr lang="en-US" sz="1400" b="1" dirty="0">
              <a:solidFill>
                <a:srgbClr val="106436"/>
              </a:solidFill>
              <a:latin typeface="Arial"/>
              <a:cs typeface="Arial"/>
            </a:endParaRPr>
          </a:p>
          <a:p>
            <a:pPr marL="342900" lvl="1" indent="-342900">
              <a:lnSpc>
                <a:spcPct val="150000"/>
              </a:lnSpc>
              <a:spcBef>
                <a:spcPts val="0"/>
              </a:spcBef>
              <a:buFont typeface="Arial" panose="020B0604020202020204" pitchFamily="34" charset="0"/>
              <a:buChar char="•"/>
            </a:pPr>
            <a:endParaRPr lang="en-US" sz="1400" b="1">
              <a:solidFill>
                <a:srgbClr val="106436"/>
              </a:solidFill>
              <a:latin typeface="Arial"/>
              <a:cs typeface="Arial"/>
            </a:endParaRPr>
          </a:p>
          <a:p>
            <a:pPr marL="342900" lvl="1" indent="-342900">
              <a:lnSpc>
                <a:spcPct val="150000"/>
              </a:lnSpc>
              <a:spcBef>
                <a:spcPts val="0"/>
              </a:spcBef>
              <a:buFont typeface="Arial" panose="020B0604020202020204" pitchFamily="34" charset="0"/>
              <a:buChar char="•"/>
            </a:pPr>
            <a:endParaRPr lang="en-US" sz="1400" b="1">
              <a:solidFill>
                <a:srgbClr val="106436"/>
              </a:solidFill>
              <a:latin typeface="Arial"/>
              <a:cs typeface="Arial"/>
            </a:endParaRPr>
          </a:p>
          <a:p>
            <a:pPr marL="0" lvl="1" indent="-457200">
              <a:lnSpc>
                <a:spcPts val="2400"/>
              </a:lnSpc>
              <a:spcBef>
                <a:spcPts val="600"/>
              </a:spcBef>
              <a:buFont typeface="Arial" panose="020B0604020202020204" pitchFamily="34" charset="0"/>
              <a:buChar char="•"/>
            </a:pPr>
            <a:endParaRPr lang="en-US" sz="2400"/>
          </a:p>
          <a:p>
            <a:pPr marL="0" lvl="1" indent="-457200">
              <a:lnSpc>
                <a:spcPts val="2400"/>
              </a:lnSpc>
              <a:spcBef>
                <a:spcPts val="600"/>
              </a:spcBef>
              <a:buFont typeface="Arial" panose="020B0604020202020204" pitchFamily="34" charset="0"/>
              <a:buChar char="•"/>
            </a:pPr>
            <a:endParaRPr lang="en-US" sz="240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1694" y="1945341"/>
            <a:ext cx="4038600" cy="3277820"/>
          </a:xfrm>
          <a:prstGeom prst="rect">
            <a:avLst/>
          </a:prstGeom>
          <a:noFill/>
        </p:spPr>
        <p:txBody>
          <a:bodyPr wrap="square" lIns="91440" tIns="45720" rIns="91440" bIns="45720" rtlCol="0" anchor="t">
            <a:spAutoFit/>
          </a:bodyPr>
          <a:lstStyle/>
          <a:p>
            <a:pPr marL="182880" lvl="1" indent="-182880">
              <a:spcBef>
                <a:spcPts val="600"/>
              </a:spcBef>
              <a:spcAft>
                <a:spcPts val="0"/>
              </a:spcAft>
              <a:buFont typeface="Arial" panose="020B0604020202020204" pitchFamily="34" charset="0"/>
              <a:buChar char="•"/>
            </a:pPr>
            <a:r>
              <a:rPr lang="en-US" sz="2400" b="1" dirty="0">
                <a:latin typeface="Arial"/>
                <a:cs typeface="Arial"/>
              </a:rPr>
              <a:t>EOPS</a:t>
            </a:r>
            <a:r>
              <a:rPr lang="en-US" sz="2400" dirty="0">
                <a:latin typeface="Arial"/>
                <a:cs typeface="Arial"/>
              </a:rPr>
              <a:t> </a:t>
            </a:r>
            <a:br>
              <a:rPr lang="en-US" sz="2400" dirty="0"/>
            </a:br>
            <a:r>
              <a:rPr lang="en-US" sz="1400" b="1" dirty="0">
                <a:solidFill>
                  <a:srgbClr val="106436"/>
                </a:solidFill>
                <a:latin typeface="Arial"/>
                <a:cs typeface="Arial"/>
              </a:rPr>
              <a:t>Extended Opportunity Programs and Services offers education guidance &amp; supplemental financial support to eligible students </a:t>
            </a:r>
            <a:r>
              <a:rPr lang="en-US" sz="1200" b="1" dirty="0">
                <a:solidFill>
                  <a:srgbClr val="7030A0"/>
                </a:solidFill>
                <a:latin typeface="Arial"/>
                <a:cs typeface="Arial"/>
              </a:rPr>
              <a:t>(Apply to program)</a:t>
            </a:r>
            <a:endParaRPr lang="en-US" sz="1200" b="1" dirty="0">
              <a:solidFill>
                <a:srgbClr val="7030A0"/>
              </a:solidFill>
              <a:cs typeface="Arial" charset="0"/>
            </a:endParaRPr>
          </a:p>
          <a:p>
            <a:pPr marL="0" lvl="1">
              <a:spcBef>
                <a:spcPts val="600"/>
              </a:spcBef>
              <a:spcAft>
                <a:spcPts val="0"/>
              </a:spcAft>
            </a:pPr>
            <a:endParaRPr lang="en-US" sz="1200" b="1" dirty="0">
              <a:solidFill>
                <a:srgbClr val="7030A0"/>
              </a:solidFill>
              <a:latin typeface="Arial"/>
              <a:cs typeface="Arial"/>
            </a:endParaRPr>
          </a:p>
          <a:p>
            <a:pPr marL="182880" lvl="1" indent="-182880">
              <a:spcBef>
                <a:spcPts val="600"/>
              </a:spcBef>
              <a:spcAft>
                <a:spcPts val="0"/>
              </a:spcAft>
              <a:buFont typeface="Arial" panose="020B0604020202020204" pitchFamily="34" charset="0"/>
              <a:buChar char="•"/>
            </a:pPr>
            <a:r>
              <a:rPr lang="en-US" sz="2400" b="1" dirty="0">
                <a:latin typeface="Arial"/>
                <a:cs typeface="Arial"/>
              </a:rPr>
              <a:t>PACE </a:t>
            </a:r>
            <a:br>
              <a:rPr lang="en-US" sz="2400" dirty="0"/>
            </a:br>
            <a:r>
              <a:rPr lang="en-US" sz="1400" b="1" dirty="0">
                <a:solidFill>
                  <a:srgbClr val="106436"/>
                </a:solidFill>
                <a:latin typeface="Arial"/>
                <a:cs typeface="Arial"/>
              </a:rPr>
              <a:t>Partners in Access to College Education for students with disabilities provides support and services to help students achieve their goals </a:t>
            </a:r>
            <a:r>
              <a:rPr lang="en-US" sz="1200" b="1" dirty="0">
                <a:solidFill>
                  <a:srgbClr val="7030A0"/>
                </a:solidFill>
                <a:latin typeface="Arial"/>
                <a:cs typeface="Arial"/>
              </a:rPr>
              <a:t>(Apply to program)</a:t>
            </a:r>
            <a:endParaRPr lang="en-US" sz="1200" b="1" dirty="0">
              <a:solidFill>
                <a:srgbClr val="7030A0"/>
              </a:solidFill>
              <a:cs typeface="Arial" charset="0"/>
            </a:endParaRPr>
          </a:p>
          <a:p>
            <a:pPr marL="0" lvl="1">
              <a:lnSpc>
                <a:spcPts val="2400"/>
              </a:lnSpc>
              <a:spcBef>
                <a:spcPts val="600"/>
              </a:spcBef>
            </a:pPr>
            <a:endParaRPr lang="en-US" sz="2400"/>
          </a:p>
        </p:txBody>
      </p:sp>
      <p:sp>
        <p:nvSpPr>
          <p:cNvPr id="5" name="TextBox 4"/>
          <p:cNvSpPr txBox="1"/>
          <p:nvPr/>
        </p:nvSpPr>
        <p:spPr>
          <a:xfrm>
            <a:off x="4687645" y="2199038"/>
            <a:ext cx="4038600" cy="3662541"/>
          </a:xfrm>
          <a:prstGeom prst="rect">
            <a:avLst/>
          </a:prstGeom>
          <a:noFill/>
        </p:spPr>
        <p:txBody>
          <a:bodyPr wrap="square" lIns="91440" tIns="45720" rIns="91440" bIns="45720" rtlCol="0" anchor="t">
            <a:spAutoFit/>
          </a:bodyPr>
          <a:lstStyle/>
          <a:p>
            <a:pPr marL="182880" lvl="1" indent="-182880">
              <a:spcBef>
                <a:spcPts val="600"/>
              </a:spcBef>
              <a:spcAft>
                <a:spcPts val="0"/>
              </a:spcAft>
              <a:buFont typeface="Arial" panose="020B0604020202020204" pitchFamily="34" charset="0"/>
              <a:buChar char="•"/>
            </a:pPr>
            <a:r>
              <a:rPr lang="en-US" sz="2400" b="1" dirty="0">
                <a:latin typeface="Arial"/>
                <a:cs typeface="Arial"/>
              </a:rPr>
              <a:t>SCI*FI</a:t>
            </a:r>
            <a:r>
              <a:rPr lang="en-US" sz="2400" dirty="0">
                <a:latin typeface="Arial"/>
                <a:cs typeface="Arial"/>
              </a:rPr>
              <a:t> </a:t>
            </a:r>
            <a:r>
              <a:rPr lang="en-US" sz="1400" dirty="0">
                <a:latin typeface="Arial"/>
                <a:cs typeface="Arial"/>
              </a:rPr>
              <a:t>(ages 13-26)</a:t>
            </a:r>
            <a:br>
              <a:rPr lang="en-US" sz="1400" dirty="0">
                <a:latin typeface="Arial"/>
              </a:rPr>
            </a:br>
            <a:r>
              <a:rPr lang="en-US" sz="1400" b="1" dirty="0">
                <a:solidFill>
                  <a:srgbClr val="106436"/>
                </a:solidFill>
                <a:latin typeface="Arial"/>
                <a:cs typeface="Arial"/>
              </a:rPr>
              <a:t>Shasta College Inspiring &amp; Fostering Independence offers support for current or former foster youth. </a:t>
            </a:r>
            <a:endParaRPr lang="en-US" sz="1400">
              <a:solidFill>
                <a:srgbClr val="106436"/>
              </a:solidFill>
              <a:latin typeface="Arial"/>
              <a:cs typeface="Arial"/>
            </a:endParaRPr>
          </a:p>
          <a:p>
            <a:pPr marL="0" lvl="1">
              <a:spcBef>
                <a:spcPts val="600"/>
              </a:spcBef>
              <a:spcAft>
                <a:spcPts val="0"/>
              </a:spcAft>
            </a:pPr>
            <a:endParaRPr lang="en-US" sz="1400" b="1" dirty="0">
              <a:solidFill>
                <a:srgbClr val="106436"/>
              </a:solidFill>
              <a:latin typeface="Arial"/>
              <a:cs typeface="Arial"/>
            </a:endParaRPr>
          </a:p>
          <a:p>
            <a:pPr marL="182880" lvl="1" indent="-182880">
              <a:spcBef>
                <a:spcPts val="600"/>
              </a:spcBef>
              <a:spcAft>
                <a:spcPts val="0"/>
              </a:spcAft>
              <a:buFont typeface="Arial" panose="020B0604020202020204" pitchFamily="34" charset="0"/>
              <a:buChar char="•"/>
            </a:pPr>
            <a:r>
              <a:rPr lang="en-US" sz="2400" b="1" dirty="0">
                <a:latin typeface="Arial"/>
                <a:cs typeface="Arial"/>
              </a:rPr>
              <a:t>TRIO</a:t>
            </a:r>
            <a:br>
              <a:rPr lang="en-US" sz="2400" b="1" dirty="0">
                <a:latin typeface="Arial"/>
                <a:cs typeface="Arial"/>
              </a:rPr>
            </a:br>
            <a:r>
              <a:rPr lang="en-US" sz="1400" b="1" dirty="0">
                <a:solidFill>
                  <a:srgbClr val="106436"/>
                </a:solidFill>
                <a:latin typeface="Arial"/>
                <a:cs typeface="Arial"/>
              </a:rPr>
              <a:t>TRIO Student Support Services provide academic support and resources for eligible transfer students who are first generation and intend to transfer. </a:t>
            </a:r>
            <a:br>
              <a:rPr lang="en-US" sz="1400" b="1" dirty="0">
                <a:latin typeface="Arial"/>
                <a:cs typeface="Arial"/>
              </a:rPr>
            </a:br>
            <a:r>
              <a:rPr lang="en-US" sz="1200" b="1" dirty="0">
                <a:solidFill>
                  <a:srgbClr val="7030A0"/>
                </a:solidFill>
                <a:latin typeface="Arial"/>
                <a:cs typeface="Arial"/>
              </a:rPr>
              <a:t>(Apply to program)</a:t>
            </a:r>
            <a:endParaRPr lang="en-US" sz="2400" b="1" dirty="0">
              <a:solidFill>
                <a:srgbClr val="000000"/>
              </a:solidFill>
              <a:latin typeface="Arial"/>
              <a:cs typeface="Arial"/>
            </a:endParaRPr>
          </a:p>
          <a:p>
            <a:pPr marL="457200" lvl="2">
              <a:lnSpc>
                <a:spcPts val="2400"/>
              </a:lnSpc>
              <a:spcBef>
                <a:spcPts val="600"/>
              </a:spcBef>
            </a:pPr>
            <a:endParaRPr lang="en-US" sz="1400"/>
          </a:p>
          <a:p>
            <a:pPr marL="0" lvl="1" indent="-457200">
              <a:lnSpc>
                <a:spcPts val="2400"/>
              </a:lnSpc>
              <a:spcBef>
                <a:spcPts val="600"/>
              </a:spcBef>
              <a:buFont typeface="Arial" panose="020B0604020202020204" pitchFamily="34" charset="0"/>
              <a:buChar char="•"/>
            </a:pPr>
            <a:endParaRPr lang="en-US" sz="2400"/>
          </a:p>
        </p:txBody>
      </p:sp>
      <p:sp>
        <p:nvSpPr>
          <p:cNvPr id="7" name="Rectangle 3"/>
          <p:cNvSpPr>
            <a:spLocks noGrp="1" noChangeArrowheads="1"/>
          </p:cNvSpPr>
          <p:nvPr>
            <p:ph type="title"/>
          </p:nvPr>
        </p:nvSpPr>
        <p:spPr>
          <a:xfrm>
            <a:off x="265323" y="366311"/>
            <a:ext cx="8458200" cy="705683"/>
          </a:xfrm>
        </p:spPr>
        <p:txBody>
          <a:bodyPr/>
          <a:lstStyle/>
          <a:p>
            <a:pPr marL="0" indent="0">
              <a:buNone/>
            </a:pPr>
            <a:r>
              <a:rPr lang="en-US" sz="2800" b="1">
                <a:solidFill>
                  <a:schemeClr val="bg1"/>
                </a:solidFill>
              </a:rPr>
              <a:t>Programs and Services for Specific Populations</a:t>
            </a:r>
          </a:p>
        </p:txBody>
      </p:sp>
    </p:spTree>
    <p:extLst>
      <p:ext uri="{BB962C8B-B14F-4D97-AF65-F5344CB8AC3E}">
        <p14:creationId xmlns:p14="http://schemas.microsoft.com/office/powerpoint/2010/main" val="34954044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C27-0D18-C068-62E5-4CB890951712}"/>
              </a:ext>
            </a:extLst>
          </p:cNvPr>
          <p:cNvSpPr>
            <a:spLocks noGrp="1"/>
          </p:cNvSpPr>
          <p:nvPr>
            <p:ph type="title"/>
          </p:nvPr>
        </p:nvSpPr>
        <p:spPr>
          <a:xfrm>
            <a:off x="294237" y="1910281"/>
            <a:ext cx="5429816" cy="1816689"/>
          </a:xfrm>
        </p:spPr>
        <p:txBody>
          <a:bodyPr/>
          <a:lstStyle/>
          <a:p>
            <a:pPr>
              <a:lnSpc>
                <a:spcPct val="100000"/>
              </a:lnSpc>
            </a:pPr>
            <a:r>
              <a:rPr lang="en-US" sz="3000" dirty="0">
                <a:solidFill>
                  <a:srgbClr val="106436"/>
                </a:solidFill>
              </a:rPr>
              <a:t>Which program supports students in acquiring equal access to Shasta College programs and facilities?</a:t>
            </a:r>
          </a:p>
        </p:txBody>
      </p:sp>
      <p:sp>
        <p:nvSpPr>
          <p:cNvPr id="3" name="Content Placeholder 2">
            <a:extLst>
              <a:ext uri="{FF2B5EF4-FFF2-40B4-BE49-F238E27FC236}">
                <a16:creationId xmlns:a16="http://schemas.microsoft.com/office/drawing/2014/main" id="{49F781C6-5257-1E0C-A89C-3DD949E5F737}"/>
              </a:ext>
            </a:extLst>
          </p:cNvPr>
          <p:cNvSpPr>
            <a:spLocks noGrp="1"/>
          </p:cNvSpPr>
          <p:nvPr>
            <p:ph idx="1"/>
          </p:nvPr>
        </p:nvSpPr>
        <p:spPr>
          <a:xfrm>
            <a:off x="492282" y="3927664"/>
            <a:ext cx="2516863" cy="2133584"/>
          </a:xfrm>
        </p:spPr>
        <p:txBody>
          <a:bodyPr/>
          <a:lstStyle/>
          <a:p>
            <a:pPr marL="514350" indent="-514350">
              <a:buFont typeface="+mj-lt"/>
              <a:buAutoNum type="arabicPeriod"/>
            </a:pPr>
            <a:r>
              <a:rPr lang="en-US" dirty="0">
                <a:solidFill>
                  <a:srgbClr val="106436"/>
                </a:solidFill>
              </a:rPr>
              <a:t>EOPS</a:t>
            </a:r>
          </a:p>
          <a:p>
            <a:pPr marL="514350" indent="-514350">
              <a:buFont typeface="+mj-lt"/>
              <a:buAutoNum type="arabicPeriod"/>
            </a:pPr>
            <a:r>
              <a:rPr lang="en-US" dirty="0">
                <a:solidFill>
                  <a:srgbClr val="106436"/>
                </a:solidFill>
              </a:rPr>
              <a:t>PACE</a:t>
            </a:r>
          </a:p>
          <a:p>
            <a:pPr marL="514350" indent="-514350">
              <a:buFont typeface="+mj-lt"/>
              <a:buAutoNum type="arabicPeriod"/>
            </a:pPr>
            <a:r>
              <a:rPr lang="en-US" dirty="0">
                <a:solidFill>
                  <a:srgbClr val="106436"/>
                </a:solidFill>
              </a:rPr>
              <a:t>SCI*FI</a:t>
            </a:r>
          </a:p>
        </p:txBody>
      </p:sp>
      <p:sp>
        <p:nvSpPr>
          <p:cNvPr id="4" name="Title 1">
            <a:extLst>
              <a:ext uri="{FF2B5EF4-FFF2-40B4-BE49-F238E27FC236}">
                <a16:creationId xmlns:a16="http://schemas.microsoft.com/office/drawing/2014/main" id="{9D8AF47B-98A4-7E24-996A-21961A49B761}"/>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1</a:t>
            </a:r>
          </a:p>
        </p:txBody>
      </p:sp>
      <p:pic>
        <p:nvPicPr>
          <p:cNvPr id="6" name="Picture 5" descr="Cartoon of a knight holding a question mark&#10;&#10;AI-generated content may be incorrect.">
            <a:extLst>
              <a:ext uri="{FF2B5EF4-FFF2-40B4-BE49-F238E27FC236}">
                <a16:creationId xmlns:a16="http://schemas.microsoft.com/office/drawing/2014/main" id="{878052FF-38C6-560B-1DBA-6FF5A82B6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1940" y="2092073"/>
            <a:ext cx="2669264" cy="4003897"/>
          </a:xfrm>
          <a:prstGeom prst="rect">
            <a:avLst/>
          </a:prstGeom>
        </p:spPr>
      </p:pic>
    </p:spTree>
    <p:extLst>
      <p:ext uri="{BB962C8B-B14F-4D97-AF65-F5344CB8AC3E}">
        <p14:creationId xmlns:p14="http://schemas.microsoft.com/office/powerpoint/2010/main" val="102643383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with a butterfly and a face on it&#10;&#10;Description automatically generated">
            <a:extLst>
              <a:ext uri="{FF2B5EF4-FFF2-40B4-BE49-F238E27FC236}">
                <a16:creationId xmlns:a16="http://schemas.microsoft.com/office/drawing/2014/main" id="{B9FEC867-7170-DCF2-36B4-66C761E35B7E}"/>
              </a:ext>
            </a:extLst>
          </p:cNvPr>
          <p:cNvPicPr>
            <a:picLocks noChangeAspect="1"/>
          </p:cNvPicPr>
          <p:nvPr/>
        </p:nvPicPr>
        <p:blipFill>
          <a:blip r:embed="rId2"/>
          <a:stretch>
            <a:fillRect/>
          </a:stretch>
        </p:blipFill>
        <p:spPr>
          <a:xfrm>
            <a:off x="185218" y="187109"/>
            <a:ext cx="2779101" cy="3737946"/>
          </a:xfrm>
          <a:prstGeom prst="rect">
            <a:avLst/>
          </a:prstGeom>
        </p:spPr>
      </p:pic>
      <p:sp>
        <p:nvSpPr>
          <p:cNvPr id="8" name="TextBox 7">
            <a:extLst>
              <a:ext uri="{FF2B5EF4-FFF2-40B4-BE49-F238E27FC236}">
                <a16:creationId xmlns:a16="http://schemas.microsoft.com/office/drawing/2014/main" id="{5FE371C2-88AF-EE57-AABA-9BAC39A89657}"/>
              </a:ext>
            </a:extLst>
          </p:cNvPr>
          <p:cNvSpPr txBox="1"/>
          <p:nvPr/>
        </p:nvSpPr>
        <p:spPr>
          <a:xfrm>
            <a:off x="3355097" y="558324"/>
            <a:ext cx="583546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chemeClr val="bg1"/>
                </a:solidFill>
                <a:latin typeface="Arial"/>
                <a:cs typeface="Arial"/>
              </a:rPr>
              <a:t>Dreamers Welcome</a:t>
            </a:r>
            <a:endParaRPr lang="en-US" sz="4400">
              <a:solidFill>
                <a:schemeClr val="bg1"/>
              </a:solidFill>
              <a:cs typeface="Arial"/>
            </a:endParaRPr>
          </a:p>
        </p:txBody>
      </p:sp>
      <p:sp>
        <p:nvSpPr>
          <p:cNvPr id="9" name="TextBox 8">
            <a:extLst>
              <a:ext uri="{FF2B5EF4-FFF2-40B4-BE49-F238E27FC236}">
                <a16:creationId xmlns:a16="http://schemas.microsoft.com/office/drawing/2014/main" id="{B988B678-F7A9-C2FB-ED08-EFBF87F26901}"/>
              </a:ext>
            </a:extLst>
          </p:cNvPr>
          <p:cNvSpPr txBox="1"/>
          <p:nvPr/>
        </p:nvSpPr>
        <p:spPr>
          <a:xfrm>
            <a:off x="3044579" y="1875453"/>
            <a:ext cx="6017449" cy="2046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For students who are undocumented</a:t>
            </a:r>
            <a:endParaRPr lang="en-US" dirty="0">
              <a:latin typeface="Arial"/>
            </a:endParaRPr>
          </a:p>
          <a:p>
            <a:r>
              <a:rPr lang="en-US" sz="1600" dirty="0">
                <a:latin typeface="Arial"/>
                <a:cs typeface="Arial"/>
              </a:rPr>
              <a:t>We have staff on campus ready to help you with specific processes and make connections to community resources.</a:t>
            </a:r>
          </a:p>
          <a:p>
            <a:endParaRPr lang="en-US" sz="1100" dirty="0">
              <a:latin typeface="Arial"/>
              <a:cs typeface="Arial"/>
            </a:endParaRPr>
          </a:p>
          <a:p>
            <a:r>
              <a:rPr lang="en-US" sz="1600" dirty="0">
                <a:latin typeface="Arial"/>
                <a:cs typeface="Arial"/>
              </a:rPr>
              <a:t>You BELONG here, and we want to help you succeed!</a:t>
            </a:r>
          </a:p>
          <a:p>
            <a:r>
              <a:rPr lang="en-US" sz="1600" dirty="0">
                <a:latin typeface="Arial"/>
                <a:cs typeface="Arial"/>
              </a:rPr>
              <a:t>To get started, please view</a:t>
            </a:r>
            <a:r>
              <a:rPr lang="en-US" sz="1600" dirty="0">
                <a:solidFill>
                  <a:srgbClr val="051625"/>
                </a:solidFill>
                <a:latin typeface="Impact"/>
              </a:rPr>
              <a:t> </a:t>
            </a:r>
            <a:r>
              <a:rPr lang="en-US" sz="1600" b="1" u="sng" dirty="0">
                <a:solidFill>
                  <a:srgbClr val="035C03"/>
                </a:solidFill>
                <a:latin typeface="Arial"/>
                <a:cs typeface="Arial"/>
                <a:hlinkClick r:id="rId3"/>
              </a:rPr>
              <a:t>Applying to Shasta College/California Residency</a:t>
            </a:r>
            <a:r>
              <a:rPr lang="en-US" sz="1600" dirty="0">
                <a:solidFill>
                  <a:srgbClr val="035C03"/>
                </a:solidFill>
                <a:latin typeface="Arial"/>
                <a:cs typeface="Arial"/>
              </a:rPr>
              <a:t> and </a:t>
            </a:r>
            <a:r>
              <a:rPr lang="en-US" sz="1600" b="1" u="sng" dirty="0">
                <a:solidFill>
                  <a:srgbClr val="035C03"/>
                </a:solidFill>
                <a:latin typeface="Arial"/>
                <a:cs typeface="Arial"/>
                <a:hlinkClick r:id="rId4"/>
              </a:rPr>
              <a:t>Financial Aid / Resources</a:t>
            </a:r>
            <a:r>
              <a:rPr lang="en-US" sz="1600" dirty="0">
                <a:solidFill>
                  <a:srgbClr val="035C03"/>
                </a:solidFill>
                <a:latin typeface="Arial"/>
                <a:cs typeface="Arial"/>
              </a:rPr>
              <a:t>.</a:t>
            </a:r>
            <a:endParaRPr lang="en-US" sz="1600" dirty="0">
              <a:latin typeface="Arial"/>
            </a:endParaRPr>
          </a:p>
          <a:p>
            <a:pPr algn="l"/>
            <a:endParaRPr lang="en-US">
              <a:cs typeface="Arial"/>
            </a:endParaRPr>
          </a:p>
        </p:txBody>
      </p:sp>
      <p:sp>
        <p:nvSpPr>
          <p:cNvPr id="10" name="TextBox 9">
            <a:extLst>
              <a:ext uri="{FF2B5EF4-FFF2-40B4-BE49-F238E27FC236}">
                <a16:creationId xmlns:a16="http://schemas.microsoft.com/office/drawing/2014/main" id="{58682E3B-1C9E-0649-D0B2-9E22BBEBFD9F}"/>
              </a:ext>
            </a:extLst>
          </p:cNvPr>
          <p:cNvSpPr txBox="1"/>
          <p:nvPr/>
        </p:nvSpPr>
        <p:spPr>
          <a:xfrm>
            <a:off x="97317" y="4138067"/>
            <a:ext cx="3255782" cy="3539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dirty="0">
                <a:solidFill>
                  <a:srgbClr val="1B5733"/>
                </a:solidFill>
                <a:latin typeface="Arial"/>
                <a:cs typeface="Arial"/>
              </a:rPr>
              <a:t>Dreamer Outreach Liaison</a:t>
            </a:r>
          </a:p>
        </p:txBody>
      </p:sp>
      <p:sp>
        <p:nvSpPr>
          <p:cNvPr id="2" name="TextBox 1">
            <a:extLst>
              <a:ext uri="{FF2B5EF4-FFF2-40B4-BE49-F238E27FC236}">
                <a16:creationId xmlns:a16="http://schemas.microsoft.com/office/drawing/2014/main" id="{1CA3AD03-D4C3-A09E-61E5-E25F27E88E7F}"/>
              </a:ext>
            </a:extLst>
          </p:cNvPr>
          <p:cNvSpPr txBox="1"/>
          <p:nvPr/>
        </p:nvSpPr>
        <p:spPr>
          <a:xfrm>
            <a:off x="3419725" y="4138067"/>
            <a:ext cx="5432313" cy="3539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dirty="0">
                <a:solidFill>
                  <a:srgbClr val="1B5733"/>
                </a:solidFill>
                <a:latin typeface="Arial"/>
                <a:cs typeface="Arial"/>
              </a:rPr>
              <a:t>Extended Ed </a:t>
            </a:r>
            <a:r>
              <a:rPr lang="en-US" sz="1400" b="1" dirty="0">
                <a:solidFill>
                  <a:srgbClr val="1B5733"/>
                </a:solidFill>
                <a:latin typeface="Arial"/>
                <a:cs typeface="Arial"/>
              </a:rPr>
              <a:t>(Red Bluff, Weaverville &amp; Burney support)</a:t>
            </a:r>
            <a:endParaRPr lang="en-US" dirty="0">
              <a:cs typeface="Arial" charset="0"/>
            </a:endParaRPr>
          </a:p>
        </p:txBody>
      </p:sp>
      <p:sp>
        <p:nvSpPr>
          <p:cNvPr id="7" name="TextBox 6">
            <a:extLst>
              <a:ext uri="{FF2B5EF4-FFF2-40B4-BE49-F238E27FC236}">
                <a16:creationId xmlns:a16="http://schemas.microsoft.com/office/drawing/2014/main" id="{E3823A14-88E3-3ECF-A65F-6EC2143923B3}"/>
              </a:ext>
            </a:extLst>
          </p:cNvPr>
          <p:cNvSpPr txBox="1"/>
          <p:nvPr/>
        </p:nvSpPr>
        <p:spPr>
          <a:xfrm>
            <a:off x="3419818" y="4471341"/>
            <a:ext cx="305405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dirty="0">
                <a:solidFill>
                  <a:srgbClr val="1B5733"/>
                </a:solidFill>
                <a:latin typeface="Arial"/>
                <a:cs typeface="Arial"/>
              </a:rPr>
              <a:t>Maribel Fausto</a:t>
            </a:r>
            <a:endParaRPr lang="en-US" sz="1500">
              <a:latin typeface="Arial"/>
              <a:cs typeface="Arial"/>
            </a:endParaRPr>
          </a:p>
          <a:p>
            <a:r>
              <a:rPr lang="en-US" sz="1500" b="1" dirty="0">
                <a:solidFill>
                  <a:srgbClr val="1B5733"/>
                </a:solidFill>
                <a:latin typeface="Arial"/>
                <a:cs typeface="Arial"/>
              </a:rPr>
              <a:t>Student Success Facilitator</a:t>
            </a:r>
            <a:endParaRPr lang="en-US" sz="1500">
              <a:latin typeface="Arial"/>
              <a:cs typeface="Arial"/>
            </a:endParaRPr>
          </a:p>
          <a:p>
            <a:r>
              <a:rPr lang="en-US" sz="1500" b="1" dirty="0">
                <a:solidFill>
                  <a:srgbClr val="1B5733"/>
                </a:solidFill>
                <a:latin typeface="Arial"/>
                <a:cs typeface="Arial"/>
              </a:rPr>
              <a:t>530-840-2422</a:t>
            </a:r>
            <a:endParaRPr lang="en-US" sz="1500">
              <a:latin typeface="Arial"/>
              <a:cs typeface="Arial"/>
            </a:endParaRPr>
          </a:p>
          <a:p>
            <a:r>
              <a:rPr lang="en-US" sz="1500" b="1" dirty="0">
                <a:latin typeface="Arial"/>
                <a:cs typeface="Arial"/>
                <a:hlinkClick r:id="rId5"/>
              </a:rPr>
              <a:t>mfausto@shastacollege.edu</a:t>
            </a:r>
            <a:r>
              <a:rPr lang="en-US" sz="1500" b="1" dirty="0">
                <a:solidFill>
                  <a:srgbClr val="1B5733"/>
                </a:solidFill>
                <a:latin typeface="Arial"/>
                <a:cs typeface="Arial"/>
              </a:rPr>
              <a:t> </a:t>
            </a:r>
            <a:endParaRPr lang="en-US" dirty="0">
              <a:latin typeface="Arial"/>
              <a:cs typeface="Arial"/>
            </a:endParaRPr>
          </a:p>
        </p:txBody>
      </p:sp>
      <p:sp>
        <p:nvSpPr>
          <p:cNvPr id="11" name="TextBox 10">
            <a:extLst>
              <a:ext uri="{FF2B5EF4-FFF2-40B4-BE49-F238E27FC236}">
                <a16:creationId xmlns:a16="http://schemas.microsoft.com/office/drawing/2014/main" id="{5007EB82-D2A7-CA02-F073-81C9199BC1F6}"/>
              </a:ext>
            </a:extLst>
          </p:cNvPr>
          <p:cNvSpPr txBox="1"/>
          <p:nvPr/>
        </p:nvSpPr>
        <p:spPr>
          <a:xfrm>
            <a:off x="6274822" y="4471341"/>
            <a:ext cx="305405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dirty="0">
                <a:solidFill>
                  <a:srgbClr val="1B5733"/>
                </a:solidFill>
                <a:latin typeface="Arial"/>
                <a:cs typeface="Arial"/>
              </a:rPr>
              <a:t>Teo Guillen</a:t>
            </a:r>
            <a:endParaRPr lang="en-US" sz="1500" dirty="0">
              <a:latin typeface="Arial"/>
              <a:cs typeface="Arial"/>
            </a:endParaRPr>
          </a:p>
          <a:p>
            <a:r>
              <a:rPr lang="en-US" sz="1500" b="1" dirty="0">
                <a:solidFill>
                  <a:srgbClr val="1B5733"/>
                </a:solidFill>
                <a:latin typeface="Arial"/>
                <a:cs typeface="Arial"/>
              </a:rPr>
              <a:t>Student Success Coordinator</a:t>
            </a:r>
            <a:endParaRPr lang="en-US" sz="1500" dirty="0">
              <a:latin typeface="Arial"/>
              <a:cs typeface="Arial"/>
            </a:endParaRPr>
          </a:p>
          <a:p>
            <a:r>
              <a:rPr lang="en-US" sz="1500" b="1" dirty="0">
                <a:solidFill>
                  <a:srgbClr val="1B5733"/>
                </a:solidFill>
                <a:latin typeface="Arial"/>
                <a:cs typeface="Arial"/>
              </a:rPr>
              <a:t>530-840-2403</a:t>
            </a:r>
            <a:endParaRPr lang="en-US" sz="1500" dirty="0">
              <a:latin typeface="Arial"/>
              <a:cs typeface="Arial"/>
            </a:endParaRPr>
          </a:p>
          <a:p>
            <a:r>
              <a:rPr lang="en-US" sz="1500" b="1" dirty="0">
                <a:latin typeface="Arial"/>
                <a:cs typeface="Arial"/>
                <a:hlinkClick r:id="rId5"/>
              </a:rPr>
              <a:t>tguillen@shastacollege.edu</a:t>
            </a:r>
            <a:r>
              <a:rPr lang="en-US" sz="1500" b="1" dirty="0">
                <a:solidFill>
                  <a:srgbClr val="1B5733"/>
                </a:solidFill>
                <a:latin typeface="Arial"/>
                <a:cs typeface="Arial"/>
              </a:rPr>
              <a:t> </a:t>
            </a:r>
            <a:endParaRPr lang="en-US" dirty="0">
              <a:latin typeface="Arial"/>
              <a:cs typeface="Arial"/>
            </a:endParaRPr>
          </a:p>
        </p:txBody>
      </p:sp>
      <p:sp>
        <p:nvSpPr>
          <p:cNvPr id="12" name="TextBox 11">
            <a:extLst>
              <a:ext uri="{FF2B5EF4-FFF2-40B4-BE49-F238E27FC236}">
                <a16:creationId xmlns:a16="http://schemas.microsoft.com/office/drawing/2014/main" id="{478265F3-1A50-9AD7-A822-02B6402EC000}"/>
              </a:ext>
            </a:extLst>
          </p:cNvPr>
          <p:cNvSpPr txBox="1"/>
          <p:nvPr/>
        </p:nvSpPr>
        <p:spPr>
          <a:xfrm>
            <a:off x="185476" y="4471340"/>
            <a:ext cx="305405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dirty="0">
                <a:solidFill>
                  <a:srgbClr val="1B5733"/>
                </a:solidFill>
                <a:latin typeface="Arial"/>
                <a:cs typeface="Arial"/>
              </a:rPr>
              <a:t>Milli Israel</a:t>
            </a:r>
            <a:endParaRPr lang="en-US" sz="1500" dirty="0">
              <a:latin typeface="Arial"/>
              <a:cs typeface="Arial"/>
            </a:endParaRPr>
          </a:p>
          <a:p>
            <a:r>
              <a:rPr lang="en-US" sz="1500" b="1" dirty="0">
                <a:solidFill>
                  <a:srgbClr val="1B5733"/>
                </a:solidFill>
                <a:latin typeface="Arial"/>
                <a:cs typeface="Arial"/>
              </a:rPr>
              <a:t>Student Services Coordinator</a:t>
            </a:r>
            <a:endParaRPr lang="en-US" sz="1500" dirty="0">
              <a:latin typeface="Arial"/>
              <a:cs typeface="Arial"/>
            </a:endParaRPr>
          </a:p>
          <a:p>
            <a:r>
              <a:rPr lang="en-US" sz="1500" b="1" dirty="0">
                <a:solidFill>
                  <a:srgbClr val="1B5733"/>
                </a:solidFill>
                <a:latin typeface="Arial"/>
                <a:cs typeface="Arial"/>
              </a:rPr>
              <a:t>530-242-7598</a:t>
            </a:r>
            <a:endParaRPr lang="en-US" sz="1500" dirty="0">
              <a:latin typeface="Arial"/>
              <a:cs typeface="Arial"/>
            </a:endParaRPr>
          </a:p>
          <a:p>
            <a:r>
              <a:rPr lang="en-US" sz="1500" b="1" dirty="0">
                <a:latin typeface="Arial"/>
                <a:cs typeface="Arial"/>
                <a:hlinkClick r:id="rId6"/>
              </a:rPr>
              <a:t>misrael@shastacollege.edu</a:t>
            </a:r>
            <a:r>
              <a:rPr lang="en-US" sz="1500" b="1" dirty="0">
                <a:solidFill>
                  <a:srgbClr val="1B5733"/>
                </a:solidFill>
                <a:latin typeface="Arial"/>
                <a:cs typeface="Arial"/>
              </a:rPr>
              <a:t> </a:t>
            </a:r>
            <a:endParaRPr lang="en-US" dirty="0"/>
          </a:p>
        </p:txBody>
      </p:sp>
    </p:spTree>
    <p:extLst>
      <p:ext uri="{BB962C8B-B14F-4D97-AF65-F5344CB8AC3E}">
        <p14:creationId xmlns:p14="http://schemas.microsoft.com/office/powerpoint/2010/main" val="605830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4031" y="2982612"/>
            <a:ext cx="7026443" cy="1046440"/>
          </a:xfrm>
          <a:prstGeom prst="rect">
            <a:avLst/>
          </a:prstGeom>
          <a:noFill/>
          <a:ln>
            <a:noFill/>
          </a:ln>
        </p:spPr>
        <p:txBody>
          <a:bodyPr wrap="square" lIns="91440" tIns="45720" rIns="91440" bIns="45720" rtlCol="0" anchor="t">
            <a:spAutoFit/>
          </a:bodyPr>
          <a:lstStyle/>
          <a:p>
            <a:pPr>
              <a:spcBef>
                <a:spcPts val="0"/>
              </a:spcBef>
            </a:pPr>
            <a:r>
              <a:rPr lang="en-US" sz="2000" dirty="0">
                <a:latin typeface="Arial"/>
                <a:cs typeface="Arial"/>
              </a:rPr>
              <a:t>Graduating Seniors who plan to start college in Fall 2026 need to complete the Fall 26/Spring 27 FAFSA</a:t>
            </a:r>
            <a:r>
              <a:rPr lang="en-US" sz="2000" b="1" dirty="0">
                <a:latin typeface="Arial"/>
                <a:cs typeface="Arial"/>
              </a:rPr>
              <a:t> </a:t>
            </a:r>
          </a:p>
          <a:p>
            <a:pPr>
              <a:spcBef>
                <a:spcPts val="0"/>
              </a:spcBef>
            </a:pPr>
            <a:endParaRPr lang="en-US" sz="600" b="1" dirty="0">
              <a:latin typeface="Arial"/>
              <a:cs typeface="Arial"/>
            </a:endParaRPr>
          </a:p>
          <a:p>
            <a:pPr>
              <a:spcBef>
                <a:spcPts val="0"/>
              </a:spcBef>
            </a:pPr>
            <a:r>
              <a:rPr lang="en-US" sz="1600" b="1" dirty="0">
                <a:latin typeface="Arial"/>
                <a:cs typeface="Arial"/>
              </a:rPr>
              <a:t>The FAFSA and CADAA needs to be completed every year. </a:t>
            </a:r>
            <a:endParaRPr lang="en-US" sz="2000" dirty="0">
              <a:cs typeface="Arial"/>
            </a:endParaRPr>
          </a:p>
        </p:txBody>
      </p:sp>
      <p:sp>
        <p:nvSpPr>
          <p:cNvPr id="8" name="TextBox 7">
            <a:extLst>
              <a:ext uri="{FF2B5EF4-FFF2-40B4-BE49-F238E27FC236}">
                <a16:creationId xmlns:a16="http://schemas.microsoft.com/office/drawing/2014/main" id="{14EA0EE5-0E93-85B6-3012-56699D0C5B54}"/>
              </a:ext>
            </a:extLst>
          </p:cNvPr>
          <p:cNvSpPr txBox="1"/>
          <p:nvPr/>
        </p:nvSpPr>
        <p:spPr>
          <a:xfrm>
            <a:off x="317354" y="608780"/>
            <a:ext cx="3528305" cy="478401"/>
          </a:xfrm>
          <a:prstGeom prst="rect">
            <a:avLst/>
          </a:prstGeom>
          <a:noFill/>
          <a:ln>
            <a:noFill/>
          </a:ln>
        </p:spPr>
        <p:txBody>
          <a:bodyPr wrap="square" lIns="91440" tIns="45720" rIns="91440" bIns="45720" rtlCol="0" anchor="t">
            <a:spAutoFit/>
          </a:bodyPr>
          <a:lstStyle/>
          <a:p>
            <a:pPr>
              <a:lnSpc>
                <a:spcPts val="2800"/>
              </a:lnSpc>
              <a:spcBef>
                <a:spcPts val="0"/>
              </a:spcBef>
            </a:pPr>
            <a:r>
              <a:rPr lang="en-US" sz="4000" b="1" dirty="0">
                <a:solidFill>
                  <a:schemeClr val="bg1"/>
                </a:solidFill>
                <a:latin typeface="Arial"/>
                <a:cs typeface="Arial"/>
              </a:rPr>
              <a:t>Financial Aid</a:t>
            </a:r>
          </a:p>
        </p:txBody>
      </p:sp>
      <p:pic>
        <p:nvPicPr>
          <p:cNvPr id="1028" name="Picture 4" descr="College, Career, &amp; Military Readiness / Financial Aid Inform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
            <a:off x="7209602" y="2323937"/>
            <a:ext cx="2005494" cy="19858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24116E-FD48-659E-86A2-A778A80A848E}"/>
              </a:ext>
            </a:extLst>
          </p:cNvPr>
          <p:cNvSpPr txBox="1"/>
          <p:nvPr/>
        </p:nvSpPr>
        <p:spPr>
          <a:xfrm>
            <a:off x="317355" y="2192155"/>
            <a:ext cx="7611261" cy="800219"/>
          </a:xfrm>
          <a:prstGeom prst="rect">
            <a:avLst/>
          </a:prstGeom>
          <a:noFill/>
          <a:ln>
            <a:noFill/>
          </a:ln>
        </p:spPr>
        <p:txBody>
          <a:bodyPr wrap="square" lIns="91440" tIns="45720" rIns="91440" bIns="45720" rtlCol="0" anchor="t">
            <a:spAutoFit/>
          </a:bodyPr>
          <a:lstStyle/>
          <a:p>
            <a:pPr marL="342900" indent="-342900">
              <a:spcBef>
                <a:spcPts val="0"/>
              </a:spcBef>
              <a:buFont typeface="Arial" panose="020B0604020202020204" pitchFamily="34" charset="0"/>
              <a:buChar char="•"/>
            </a:pPr>
            <a:r>
              <a:rPr lang="en-US" sz="2300" b="1" dirty="0">
                <a:solidFill>
                  <a:srgbClr val="106436"/>
                </a:solidFill>
                <a:latin typeface="Arial"/>
                <a:cs typeface="Arial"/>
              </a:rPr>
              <a:t>Free Application for Federal Student Aid (FAFSA) </a:t>
            </a:r>
            <a:endParaRPr lang="en-US" sz="2300" b="1" dirty="0">
              <a:solidFill>
                <a:srgbClr val="106436"/>
              </a:solidFill>
              <a:cs typeface="Arial"/>
            </a:endParaRPr>
          </a:p>
          <a:p>
            <a:pPr marL="342900" indent="-342900">
              <a:spcBef>
                <a:spcPts val="0"/>
              </a:spcBef>
              <a:buFont typeface="Arial" panose="020B0604020202020204" pitchFamily="34" charset="0"/>
              <a:buChar char="•"/>
            </a:pPr>
            <a:r>
              <a:rPr lang="en-US" sz="2300" b="1" dirty="0">
                <a:solidFill>
                  <a:srgbClr val="106436"/>
                </a:solidFill>
                <a:latin typeface="Arial"/>
                <a:cs typeface="Arial"/>
              </a:rPr>
              <a:t>CA Dream Act Application (CADAA)</a:t>
            </a:r>
            <a:endParaRPr lang="en-US" sz="2400" dirty="0">
              <a:solidFill>
                <a:srgbClr val="106436"/>
              </a:solidFill>
              <a:latin typeface="Arial"/>
              <a:cs typeface="Arial"/>
            </a:endParaRPr>
          </a:p>
        </p:txBody>
      </p:sp>
      <p:sp>
        <p:nvSpPr>
          <p:cNvPr id="6" name="TextBox 5">
            <a:extLst>
              <a:ext uri="{FF2B5EF4-FFF2-40B4-BE49-F238E27FC236}">
                <a16:creationId xmlns:a16="http://schemas.microsoft.com/office/drawing/2014/main" id="{46E2D4E4-7A4C-1693-258E-AE928017A008}"/>
              </a:ext>
            </a:extLst>
          </p:cNvPr>
          <p:cNvSpPr txBox="1"/>
          <p:nvPr/>
        </p:nvSpPr>
        <p:spPr>
          <a:xfrm>
            <a:off x="4505385" y="4549403"/>
            <a:ext cx="40472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cs typeface="Arial"/>
              </a:rPr>
              <a:t>We advise all students to complete financial aid applications even if you think you may not qualify and receive any assistance. </a:t>
            </a:r>
            <a:endParaRPr lang="en-US" dirty="0">
              <a:cs typeface="Arial"/>
            </a:endParaRPr>
          </a:p>
        </p:txBody>
      </p:sp>
      <p:sp>
        <p:nvSpPr>
          <p:cNvPr id="2" name="TextBox 1">
            <a:extLst>
              <a:ext uri="{FF2B5EF4-FFF2-40B4-BE49-F238E27FC236}">
                <a16:creationId xmlns:a16="http://schemas.microsoft.com/office/drawing/2014/main" id="{A1DB1AD0-A9B4-37CF-A583-1E1F952F836A}"/>
              </a:ext>
            </a:extLst>
          </p:cNvPr>
          <p:cNvSpPr txBox="1"/>
          <p:nvPr/>
        </p:nvSpPr>
        <p:spPr>
          <a:xfrm>
            <a:off x="67145" y="1791585"/>
            <a:ext cx="9192126" cy="805349"/>
          </a:xfrm>
          <a:prstGeom prst="rect">
            <a:avLst/>
          </a:prstGeom>
          <a:noFill/>
          <a:ln>
            <a:noFill/>
          </a:ln>
        </p:spPr>
        <p:txBody>
          <a:bodyPr wrap="square" lIns="91440" tIns="45720" rIns="91440" bIns="45720" rtlCol="0" anchor="t">
            <a:spAutoFit/>
          </a:bodyPr>
          <a:lstStyle/>
          <a:p>
            <a:pPr>
              <a:lnSpc>
                <a:spcPts val="2800"/>
              </a:lnSpc>
              <a:spcBef>
                <a:spcPts val="0"/>
              </a:spcBef>
            </a:pPr>
            <a:r>
              <a:rPr lang="en-US" sz="2600" b="1" dirty="0">
                <a:solidFill>
                  <a:srgbClr val="1B5733"/>
                </a:solidFill>
                <a:latin typeface="Arial"/>
                <a:cs typeface="Arial"/>
              </a:rPr>
              <a:t>Complete one of the following:</a:t>
            </a:r>
          </a:p>
          <a:p>
            <a:pPr marL="342900" indent="-342900">
              <a:spcBef>
                <a:spcPts val="0"/>
              </a:spcBef>
              <a:buFont typeface="Arial" panose="020B0604020202020204" pitchFamily="34" charset="0"/>
              <a:buChar char="•"/>
            </a:pPr>
            <a:endParaRPr lang="en-US" sz="2300" b="1" dirty="0">
              <a:solidFill>
                <a:schemeClr val="bg1"/>
              </a:solidFill>
              <a:latin typeface="Arial"/>
              <a:cs typeface="Arial"/>
            </a:endParaRPr>
          </a:p>
        </p:txBody>
      </p:sp>
      <p:pic>
        <p:nvPicPr>
          <p:cNvPr id="3" name="Picture 2" descr="A green and grey logo&#10;&#10;AI-generated content may be incorrect.">
            <a:extLst>
              <a:ext uri="{FF2B5EF4-FFF2-40B4-BE49-F238E27FC236}">
                <a16:creationId xmlns:a16="http://schemas.microsoft.com/office/drawing/2014/main" id="{B37C15C9-323A-9391-76A5-D0B548CF6C5A}"/>
              </a:ext>
            </a:extLst>
          </p:cNvPr>
          <p:cNvPicPr>
            <a:picLocks noChangeAspect="1"/>
          </p:cNvPicPr>
          <p:nvPr/>
        </p:nvPicPr>
        <p:blipFill>
          <a:blip r:embed="rId3"/>
          <a:stretch>
            <a:fillRect/>
          </a:stretch>
        </p:blipFill>
        <p:spPr>
          <a:xfrm>
            <a:off x="819148" y="4443269"/>
            <a:ext cx="2512896" cy="1053580"/>
          </a:xfrm>
          <a:prstGeom prst="rect">
            <a:avLst/>
          </a:prstGeom>
        </p:spPr>
      </p:pic>
      <p:pic>
        <p:nvPicPr>
          <p:cNvPr id="7" name="Picture 6" descr="A black and blue text on a black background&#10;&#10;AI-generated content may be incorrect.">
            <a:extLst>
              <a:ext uri="{FF2B5EF4-FFF2-40B4-BE49-F238E27FC236}">
                <a16:creationId xmlns:a16="http://schemas.microsoft.com/office/drawing/2014/main" id="{E27FD68E-D604-CC3E-DD6D-B8334C328873}"/>
              </a:ext>
            </a:extLst>
          </p:cNvPr>
          <p:cNvPicPr>
            <a:picLocks noChangeAspect="1"/>
          </p:cNvPicPr>
          <p:nvPr/>
        </p:nvPicPr>
        <p:blipFill>
          <a:blip r:embed="rId4"/>
          <a:stretch>
            <a:fillRect/>
          </a:stretch>
        </p:blipFill>
        <p:spPr>
          <a:xfrm>
            <a:off x="4435522" y="156534"/>
            <a:ext cx="4617493" cy="1381527"/>
          </a:xfrm>
          <a:prstGeom prst="rect">
            <a:avLst/>
          </a:prstGeom>
        </p:spPr>
      </p:pic>
    </p:spTree>
    <p:extLst>
      <p:ext uri="{BB962C8B-B14F-4D97-AF65-F5344CB8AC3E}">
        <p14:creationId xmlns:p14="http://schemas.microsoft.com/office/powerpoint/2010/main" val="13152004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57FD3C7-DF11-4731-00EF-81AAD0C90B63}"/>
              </a:ext>
            </a:extLst>
          </p:cNvPr>
          <p:cNvSpPr txBox="1">
            <a:spLocks noChangeArrowheads="1"/>
          </p:cNvSpPr>
          <p:nvPr/>
        </p:nvSpPr>
        <p:spPr>
          <a:xfrm>
            <a:off x="2290045" y="388955"/>
            <a:ext cx="6753215" cy="779206"/>
          </a:xfrm>
          <a:prstGeom prst="rect">
            <a:avLst/>
          </a:prstGeom>
        </p:spPr>
        <p:txBody>
          <a:bodyPr vert="horz" lIns="91440" tIns="45720" rIns="91440" bIns="45720" rtlCol="0" anchor="t"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r>
              <a:rPr lang="en-US" sz="3600" kern="0" dirty="0"/>
              <a:t>How do you get free tuition?</a:t>
            </a:r>
            <a:endParaRPr lang="en-US" sz="3600" kern="0" dirty="0">
              <a:cs typeface="Arial"/>
            </a:endParaRPr>
          </a:p>
        </p:txBody>
      </p:sp>
      <p:sp>
        <p:nvSpPr>
          <p:cNvPr id="7" name="TextBox 6">
            <a:extLst>
              <a:ext uri="{FF2B5EF4-FFF2-40B4-BE49-F238E27FC236}">
                <a16:creationId xmlns:a16="http://schemas.microsoft.com/office/drawing/2014/main" id="{89833CE3-E2A0-150C-C2DB-3611B6C80380}"/>
              </a:ext>
            </a:extLst>
          </p:cNvPr>
          <p:cNvSpPr txBox="1"/>
          <p:nvPr/>
        </p:nvSpPr>
        <p:spPr>
          <a:xfrm>
            <a:off x="144642" y="2174975"/>
            <a:ext cx="8744980" cy="461665"/>
          </a:xfrm>
          <a:prstGeom prst="rect">
            <a:avLst/>
          </a:prstGeom>
          <a:noFill/>
          <a:ln>
            <a:noFill/>
          </a:ln>
        </p:spPr>
        <p:txBody>
          <a:bodyPr wrap="square" lIns="91440" tIns="45720" rIns="91440" bIns="45720" rtlCol="0" anchor="t">
            <a:spAutoFit/>
          </a:bodyPr>
          <a:lstStyle/>
          <a:p>
            <a:pPr>
              <a:spcBef>
                <a:spcPts val="0"/>
              </a:spcBef>
            </a:pPr>
            <a:r>
              <a:rPr lang="en-US" sz="2400" b="1" dirty="0">
                <a:solidFill>
                  <a:srgbClr val="106436"/>
                </a:solidFill>
                <a:latin typeface="Arial"/>
                <a:cs typeface="Arial"/>
              </a:rPr>
              <a:t>There are two ways students can qualify for FREE tuition</a:t>
            </a:r>
          </a:p>
        </p:txBody>
      </p:sp>
      <p:sp>
        <p:nvSpPr>
          <p:cNvPr id="9" name="TextBox 8">
            <a:extLst>
              <a:ext uri="{FF2B5EF4-FFF2-40B4-BE49-F238E27FC236}">
                <a16:creationId xmlns:a16="http://schemas.microsoft.com/office/drawing/2014/main" id="{3666F959-56B0-F844-6029-598B59B3DDDE}"/>
              </a:ext>
            </a:extLst>
          </p:cNvPr>
          <p:cNvSpPr txBox="1"/>
          <p:nvPr/>
        </p:nvSpPr>
        <p:spPr>
          <a:xfrm>
            <a:off x="142048" y="2693314"/>
            <a:ext cx="6050426" cy="2646878"/>
          </a:xfrm>
          <a:prstGeom prst="rect">
            <a:avLst/>
          </a:prstGeom>
          <a:noFill/>
          <a:ln>
            <a:noFill/>
          </a:ln>
        </p:spPr>
        <p:txBody>
          <a:bodyPr wrap="square" lIns="91440" tIns="45720" rIns="91440" bIns="45720" rtlCol="0" anchor="t">
            <a:spAutoFit/>
          </a:bodyPr>
          <a:lstStyle/>
          <a:p>
            <a:pPr marL="274320" indent="-274320">
              <a:spcBef>
                <a:spcPts val="0"/>
              </a:spcBef>
              <a:spcAft>
                <a:spcPts val="0"/>
              </a:spcAft>
              <a:buAutoNum type="arabicPeriod"/>
            </a:pPr>
            <a:r>
              <a:rPr lang="en-US" b="1" dirty="0">
                <a:latin typeface="Arial"/>
                <a:cs typeface="Arial"/>
              </a:rPr>
              <a:t>You qualify for the California College Promise Grant (CCPG) based on your financial need.</a:t>
            </a:r>
            <a:endParaRPr lang="en-US">
              <a:cs typeface="Arial" charset="0"/>
            </a:endParaRPr>
          </a:p>
          <a:p>
            <a:pPr marL="274320" indent="-342900">
              <a:spcBef>
                <a:spcPts val="0"/>
              </a:spcBef>
              <a:spcAft>
                <a:spcPts val="0"/>
              </a:spcAft>
              <a:buAutoNum type="arabicPeriod"/>
            </a:pPr>
            <a:endParaRPr lang="en-US" sz="1200" b="1" dirty="0">
              <a:latin typeface="Arial"/>
              <a:cs typeface="Arial"/>
            </a:endParaRPr>
          </a:p>
          <a:p>
            <a:pPr marL="274320" indent="-342900">
              <a:spcAft>
                <a:spcPts val="0"/>
              </a:spcAft>
              <a:buAutoNum type="arabicPeriod"/>
            </a:pPr>
            <a:endParaRPr lang="en-US" sz="1600" b="1" dirty="0">
              <a:latin typeface="Arial"/>
              <a:cs typeface="Arial"/>
            </a:endParaRPr>
          </a:p>
          <a:p>
            <a:pPr marL="274320" indent="-274320">
              <a:spcBef>
                <a:spcPts val="0"/>
              </a:spcBef>
              <a:spcAft>
                <a:spcPts val="0"/>
              </a:spcAft>
              <a:buAutoNum type="arabicPeriod"/>
            </a:pPr>
            <a:r>
              <a:rPr lang="en-US" b="1" dirty="0">
                <a:latin typeface="Arial"/>
                <a:cs typeface="Arial"/>
              </a:rPr>
              <a:t>If you do not qualify for the CCPG instead complete the Shasta College Promise Grant application </a:t>
            </a:r>
            <a:r>
              <a:rPr lang="en-US" sz="1700" b="1" dirty="0">
                <a:solidFill>
                  <a:srgbClr val="106436"/>
                </a:solidFill>
                <a:latin typeface="Arial"/>
                <a:cs typeface="Arial"/>
              </a:rPr>
              <a:t>which is not based on financial need, but does require the 5 steps featured in this green box </a:t>
            </a:r>
            <a:br>
              <a:rPr lang="en-US" sz="1700" b="1" dirty="0">
                <a:solidFill>
                  <a:srgbClr val="106436"/>
                </a:solidFill>
                <a:latin typeface="Arial"/>
                <a:cs typeface="Arial"/>
              </a:rPr>
            </a:br>
            <a:endParaRPr lang="en-US" sz="1700" b="1" dirty="0">
              <a:solidFill>
                <a:srgbClr val="106436"/>
              </a:solidFill>
              <a:latin typeface="Arial"/>
              <a:cs typeface="Arial"/>
            </a:endParaRPr>
          </a:p>
          <a:p>
            <a:pPr marL="274320" indent="-342900">
              <a:spcBef>
                <a:spcPts val="0"/>
              </a:spcBef>
              <a:spcAft>
                <a:spcPts val="0"/>
              </a:spcAft>
              <a:buAutoNum type="arabicPeriod"/>
            </a:pPr>
            <a:endParaRPr lang="en-US" sz="1400" b="1" dirty="0">
              <a:solidFill>
                <a:srgbClr val="106436"/>
              </a:solidFill>
              <a:latin typeface="Arial"/>
              <a:cs typeface="Arial"/>
            </a:endParaRPr>
          </a:p>
        </p:txBody>
      </p:sp>
      <p:sp>
        <p:nvSpPr>
          <p:cNvPr id="13" name="TextBox 12">
            <a:extLst>
              <a:ext uri="{FF2B5EF4-FFF2-40B4-BE49-F238E27FC236}">
                <a16:creationId xmlns:a16="http://schemas.microsoft.com/office/drawing/2014/main" id="{F30B90CC-1DCF-7F39-20C8-417A77C1C90E}"/>
              </a:ext>
            </a:extLst>
          </p:cNvPr>
          <p:cNvSpPr txBox="1"/>
          <p:nvPr/>
        </p:nvSpPr>
        <p:spPr>
          <a:xfrm>
            <a:off x="6188334" y="2696294"/>
            <a:ext cx="2864270" cy="3293209"/>
          </a:xfrm>
          <a:prstGeom prst="rect">
            <a:avLst/>
          </a:prstGeom>
          <a:solidFill>
            <a:srgbClr val="10643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dirty="0">
                <a:solidFill>
                  <a:schemeClr val="bg1"/>
                </a:solidFill>
                <a:latin typeface="Arial"/>
                <a:cs typeface="Arial"/>
              </a:rPr>
              <a:t>Eligibility requirements for Shasta Promise Grant:</a:t>
            </a:r>
            <a:endParaRPr lang="en-US" sz="1700" dirty="0">
              <a:solidFill>
                <a:schemeClr val="bg1"/>
              </a:solidFill>
              <a:cs typeface="Arial"/>
            </a:endParaRPr>
          </a:p>
          <a:p>
            <a:endParaRPr lang="en-US" sz="600" dirty="0">
              <a:solidFill>
                <a:schemeClr val="bg1"/>
              </a:solidFill>
              <a:latin typeface="Arial"/>
              <a:cs typeface="Arial"/>
            </a:endParaRPr>
          </a:p>
          <a:p>
            <a:pPr marL="342900" indent="-342900">
              <a:buAutoNum type="arabicPeriod"/>
            </a:pPr>
            <a:r>
              <a:rPr lang="en-US" sz="1600" dirty="0">
                <a:solidFill>
                  <a:schemeClr val="bg1"/>
                </a:solidFill>
                <a:latin typeface="Arial"/>
                <a:cs typeface="Arial"/>
              </a:rPr>
              <a:t>Complete FAFSA or CADAA</a:t>
            </a:r>
          </a:p>
          <a:p>
            <a:pPr marL="342900" indent="-342900">
              <a:buAutoNum type="arabicPeriod"/>
            </a:pPr>
            <a:endParaRPr lang="en-US" sz="600" dirty="0">
              <a:solidFill>
                <a:schemeClr val="bg1"/>
              </a:solidFill>
              <a:latin typeface="Arial"/>
              <a:cs typeface="Arial"/>
            </a:endParaRPr>
          </a:p>
          <a:p>
            <a:pPr marL="342900" indent="-342900">
              <a:buAutoNum type="arabicPeriod"/>
            </a:pPr>
            <a:r>
              <a:rPr lang="en-US" sz="1600" dirty="0">
                <a:solidFill>
                  <a:schemeClr val="bg1"/>
                </a:solidFill>
                <a:latin typeface="Arial"/>
                <a:cs typeface="Arial"/>
              </a:rPr>
              <a:t>Complete New Student Online Orientation</a:t>
            </a:r>
            <a:endParaRPr lang="en-US">
              <a:solidFill>
                <a:schemeClr val="bg1"/>
              </a:solidFill>
            </a:endParaRPr>
          </a:p>
          <a:p>
            <a:pPr marL="228600" indent="-228600">
              <a:buAutoNum type="arabicPeriod"/>
            </a:pPr>
            <a:endParaRPr lang="en-US" sz="600" dirty="0">
              <a:solidFill>
                <a:schemeClr val="bg1"/>
              </a:solidFill>
              <a:latin typeface="Arial"/>
              <a:cs typeface="Arial"/>
            </a:endParaRPr>
          </a:p>
          <a:p>
            <a:pPr marL="342900" indent="-342900">
              <a:buAutoNum type="arabicPeriod"/>
            </a:pPr>
            <a:r>
              <a:rPr lang="en-US" sz="1600" dirty="0">
                <a:solidFill>
                  <a:schemeClr val="bg1"/>
                </a:solidFill>
                <a:latin typeface="Arial"/>
                <a:cs typeface="Arial"/>
              </a:rPr>
              <a:t>Meet with a counselor and complete an ed plan</a:t>
            </a:r>
          </a:p>
          <a:p>
            <a:pPr marL="228600" indent="-228600">
              <a:buAutoNum type="arabicPeriod"/>
            </a:pPr>
            <a:endParaRPr lang="en-US" sz="600" dirty="0">
              <a:solidFill>
                <a:schemeClr val="bg1"/>
              </a:solidFill>
              <a:latin typeface="Arial"/>
              <a:cs typeface="Arial"/>
            </a:endParaRPr>
          </a:p>
          <a:p>
            <a:pPr marL="342900" indent="-342900">
              <a:buAutoNum type="arabicPeriod"/>
            </a:pPr>
            <a:r>
              <a:rPr lang="en-US" sz="1600" dirty="0">
                <a:solidFill>
                  <a:schemeClr val="bg1"/>
                </a:solidFill>
                <a:latin typeface="Arial"/>
                <a:cs typeface="Arial"/>
              </a:rPr>
              <a:t>Enroll as a full-time student (12+ units)</a:t>
            </a:r>
            <a:endParaRPr lang="en-US" sz="1600" dirty="0">
              <a:solidFill>
                <a:schemeClr val="bg1"/>
              </a:solidFill>
              <a:cs typeface="Arial"/>
            </a:endParaRPr>
          </a:p>
          <a:p>
            <a:pPr marL="228600" indent="-228600">
              <a:buAutoNum type="arabicPeriod"/>
            </a:pPr>
            <a:endParaRPr lang="en-US" sz="600" dirty="0">
              <a:solidFill>
                <a:schemeClr val="bg1"/>
              </a:solidFill>
              <a:latin typeface="Arial"/>
              <a:cs typeface="Arial"/>
            </a:endParaRPr>
          </a:p>
          <a:p>
            <a:pPr marL="342900" indent="-342900">
              <a:buAutoNum type="arabicPeriod"/>
            </a:pPr>
            <a:r>
              <a:rPr lang="en-US" sz="1600" dirty="0">
                <a:solidFill>
                  <a:schemeClr val="bg1"/>
                </a:solidFill>
                <a:latin typeface="Arial"/>
                <a:cs typeface="Arial"/>
              </a:rPr>
              <a:t>Maintain a 2.0 GPA</a:t>
            </a:r>
          </a:p>
        </p:txBody>
      </p:sp>
      <p:sp>
        <p:nvSpPr>
          <p:cNvPr id="15" name="Arrow: Right 14">
            <a:extLst>
              <a:ext uri="{FF2B5EF4-FFF2-40B4-BE49-F238E27FC236}">
                <a16:creationId xmlns:a16="http://schemas.microsoft.com/office/drawing/2014/main" id="{EDF8BF33-C023-6AC1-DAB5-C9B0A79203E8}"/>
              </a:ext>
            </a:extLst>
          </p:cNvPr>
          <p:cNvSpPr/>
          <p:nvPr/>
        </p:nvSpPr>
        <p:spPr bwMode="auto">
          <a:xfrm>
            <a:off x="5745181" y="4511319"/>
            <a:ext cx="365566" cy="309534"/>
          </a:xfrm>
          <a:prstGeom prst="rightArrow">
            <a:avLst/>
          </a:prstGeom>
          <a:solidFill>
            <a:srgbClr val="339933"/>
          </a:solidFill>
          <a:ln w="9525"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pic>
        <p:nvPicPr>
          <p:cNvPr id="3" name="Picture 2" descr="A green and white sign with yellow text&#10;&#10;AI-generated content may be incorrect.">
            <a:extLst>
              <a:ext uri="{FF2B5EF4-FFF2-40B4-BE49-F238E27FC236}">
                <a16:creationId xmlns:a16="http://schemas.microsoft.com/office/drawing/2014/main" id="{41BDFE96-78F3-7C9C-C09C-7CD05215C7C8}"/>
              </a:ext>
            </a:extLst>
          </p:cNvPr>
          <p:cNvPicPr>
            <a:picLocks noChangeAspect="1"/>
          </p:cNvPicPr>
          <p:nvPr/>
        </p:nvPicPr>
        <p:blipFill>
          <a:blip r:embed="rId2"/>
          <a:stretch>
            <a:fillRect/>
          </a:stretch>
        </p:blipFill>
        <p:spPr>
          <a:xfrm rot="4800000">
            <a:off x="435410" y="201245"/>
            <a:ext cx="1711600" cy="1722848"/>
          </a:xfrm>
          <a:prstGeom prst="rect">
            <a:avLst/>
          </a:prstGeom>
        </p:spPr>
      </p:pic>
    </p:spTree>
    <p:extLst>
      <p:ext uri="{BB962C8B-B14F-4D97-AF65-F5344CB8AC3E}">
        <p14:creationId xmlns:p14="http://schemas.microsoft.com/office/powerpoint/2010/main" val="552183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37DB3-AA0E-A8D5-31BE-1A019B73E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E5EE7-E339-FBA3-498D-93FDC7F63A26}"/>
              </a:ext>
            </a:extLst>
          </p:cNvPr>
          <p:cNvSpPr>
            <a:spLocks noGrp="1"/>
          </p:cNvSpPr>
          <p:nvPr>
            <p:ph type="title"/>
          </p:nvPr>
        </p:nvSpPr>
        <p:spPr>
          <a:xfrm>
            <a:off x="140328" y="1910281"/>
            <a:ext cx="8688898" cy="487363"/>
          </a:xfrm>
        </p:spPr>
        <p:txBody>
          <a:bodyPr/>
          <a:lstStyle/>
          <a:p>
            <a:pPr>
              <a:lnSpc>
                <a:spcPct val="100000"/>
              </a:lnSpc>
            </a:pPr>
            <a:r>
              <a:rPr lang="en-US" sz="2800" dirty="0">
                <a:solidFill>
                  <a:srgbClr val="106436"/>
                </a:solidFill>
              </a:rPr>
              <a:t>What are the names of the two tuition free grants?</a:t>
            </a:r>
          </a:p>
        </p:txBody>
      </p:sp>
      <p:sp>
        <p:nvSpPr>
          <p:cNvPr id="3" name="Content Placeholder 2">
            <a:extLst>
              <a:ext uri="{FF2B5EF4-FFF2-40B4-BE49-F238E27FC236}">
                <a16:creationId xmlns:a16="http://schemas.microsoft.com/office/drawing/2014/main" id="{CF8D8EF8-F16B-2A7C-23E7-3773B420B3DF}"/>
              </a:ext>
            </a:extLst>
          </p:cNvPr>
          <p:cNvSpPr>
            <a:spLocks noGrp="1"/>
          </p:cNvSpPr>
          <p:nvPr>
            <p:ph idx="1"/>
          </p:nvPr>
        </p:nvSpPr>
        <p:spPr>
          <a:xfrm>
            <a:off x="206131" y="2635330"/>
            <a:ext cx="6260472" cy="2133584"/>
          </a:xfrm>
        </p:spPr>
        <p:txBody>
          <a:bodyPr/>
          <a:lstStyle/>
          <a:p>
            <a:pPr marL="514350" indent="-514350">
              <a:lnSpc>
                <a:spcPct val="100000"/>
              </a:lnSpc>
              <a:buFont typeface="+mj-lt"/>
              <a:buAutoNum type="arabicPeriod"/>
            </a:pPr>
            <a:r>
              <a:rPr lang="en-US" sz="2600" dirty="0">
                <a:solidFill>
                  <a:srgbClr val="106436"/>
                </a:solidFill>
              </a:rPr>
              <a:t>Two Years Free For All Grant &amp; CCC for North State Senior Grads Grant</a:t>
            </a:r>
          </a:p>
          <a:p>
            <a:pPr marL="514350" indent="-514350">
              <a:lnSpc>
                <a:spcPct val="100000"/>
              </a:lnSpc>
              <a:buFont typeface="+mj-lt"/>
              <a:buAutoNum type="arabicPeriod"/>
            </a:pPr>
            <a:r>
              <a:rPr lang="en-US" sz="2600" dirty="0">
                <a:solidFill>
                  <a:srgbClr val="106436"/>
                </a:solidFill>
              </a:rPr>
              <a:t>Affordable College Fun Grant &amp; Shasta College For All Grant</a:t>
            </a:r>
          </a:p>
          <a:p>
            <a:pPr marL="514350" indent="-514350">
              <a:lnSpc>
                <a:spcPct val="100000"/>
              </a:lnSpc>
              <a:buFont typeface="+mj-lt"/>
              <a:buAutoNum type="arabicPeriod"/>
            </a:pPr>
            <a:r>
              <a:rPr lang="en-US" sz="2600" dirty="0">
                <a:solidFill>
                  <a:srgbClr val="106436"/>
                </a:solidFill>
              </a:rPr>
              <a:t>California College Promise Grant &amp; Shasta College Promise Grant</a:t>
            </a:r>
          </a:p>
        </p:txBody>
      </p:sp>
      <p:sp>
        <p:nvSpPr>
          <p:cNvPr id="4" name="Title 1">
            <a:extLst>
              <a:ext uri="{FF2B5EF4-FFF2-40B4-BE49-F238E27FC236}">
                <a16:creationId xmlns:a16="http://schemas.microsoft.com/office/drawing/2014/main" id="{D4748216-F2E3-26B7-0BEC-489B99E66025}"/>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2</a:t>
            </a:r>
          </a:p>
        </p:txBody>
      </p:sp>
      <p:pic>
        <p:nvPicPr>
          <p:cNvPr id="7" name="Picture 6" descr="A cartoon of a knight holding a question mark&#10;&#10;AI-generated content may be incorrect.">
            <a:extLst>
              <a:ext uri="{FF2B5EF4-FFF2-40B4-BE49-F238E27FC236}">
                <a16:creationId xmlns:a16="http://schemas.microsoft.com/office/drawing/2014/main" id="{8D91D365-2905-1DCD-950E-7FD901CF3073}"/>
              </a:ext>
            </a:extLst>
          </p:cNvPr>
          <p:cNvPicPr>
            <a:picLocks noChangeAspect="1"/>
          </p:cNvPicPr>
          <p:nvPr/>
        </p:nvPicPr>
        <p:blipFill>
          <a:blip r:embed="rId2">
            <a:extLst>
              <a:ext uri="{28A0092B-C50C-407E-A947-70E740481C1C}">
                <a14:useLocalDpi xmlns:a14="http://schemas.microsoft.com/office/drawing/2010/main" val="0"/>
              </a:ext>
            </a:extLst>
          </a:blip>
          <a:srcRect t="13925" b="16203"/>
          <a:stretch>
            <a:fillRect/>
          </a:stretch>
        </p:blipFill>
        <p:spPr>
          <a:xfrm>
            <a:off x="6192570" y="3093547"/>
            <a:ext cx="2790565" cy="2924746"/>
          </a:xfrm>
          <a:prstGeom prst="rect">
            <a:avLst/>
          </a:prstGeom>
        </p:spPr>
      </p:pic>
    </p:spTree>
    <p:extLst>
      <p:ext uri="{BB962C8B-B14F-4D97-AF65-F5344CB8AC3E}">
        <p14:creationId xmlns:p14="http://schemas.microsoft.com/office/powerpoint/2010/main" val="2909636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p:blipFill>
        <p:spPr>
          <a:xfrm>
            <a:off x="2813" y="3097"/>
            <a:ext cx="9144000" cy="6858000"/>
          </a:xfrm>
          <a:prstGeom prst="rect">
            <a:avLst/>
          </a:prstGeom>
        </p:spPr>
      </p:pic>
      <p:sp>
        <p:nvSpPr>
          <p:cNvPr id="6169" name="Text Box 38"/>
          <p:cNvSpPr txBox="1">
            <a:spLocks noChangeArrowheads="1"/>
          </p:cNvSpPr>
          <p:nvPr/>
        </p:nvSpPr>
        <p:spPr bwMode="auto">
          <a:xfrm>
            <a:off x="381000" y="5943600"/>
            <a:ext cx="8382000" cy="366713"/>
          </a:xfrm>
          <a:prstGeom prst="rect">
            <a:avLst/>
          </a:prstGeom>
          <a:noFill/>
          <a:ln w="9525">
            <a:noFill/>
            <a:miter lim="800000"/>
            <a:headEnd/>
            <a:tailEnd/>
          </a:ln>
        </p:spPr>
        <p:txBody>
          <a:bodyPr>
            <a:spAutoFit/>
          </a:bodyPr>
          <a:lstStyle/>
          <a:p>
            <a:pPr>
              <a:spcBef>
                <a:spcPct val="50000"/>
              </a:spcBef>
            </a:pPr>
            <a:endParaRPr lang="en-US"/>
          </a:p>
        </p:txBody>
      </p:sp>
      <p:sp>
        <p:nvSpPr>
          <p:cNvPr id="6170" name="Text Box 39"/>
          <p:cNvSpPr txBox="1">
            <a:spLocks noChangeArrowheads="1"/>
          </p:cNvSpPr>
          <p:nvPr/>
        </p:nvSpPr>
        <p:spPr bwMode="auto">
          <a:xfrm>
            <a:off x="3886200" y="5414806"/>
            <a:ext cx="5273566" cy="523220"/>
          </a:xfrm>
          <a:prstGeom prst="rect">
            <a:avLst/>
          </a:prstGeom>
          <a:noFill/>
          <a:ln w="9525">
            <a:noFill/>
            <a:miter lim="800000"/>
            <a:headEnd/>
            <a:tailEnd/>
          </a:ln>
        </p:spPr>
        <p:txBody>
          <a:bodyPr wrap="square" lIns="91440" tIns="45720" rIns="91440" bIns="45720" anchor="t">
            <a:spAutoFit/>
          </a:bodyPr>
          <a:lstStyle/>
          <a:p>
            <a:pPr>
              <a:spcBef>
                <a:spcPct val="50000"/>
              </a:spcBef>
            </a:pPr>
            <a:r>
              <a:rPr lang="en-US" sz="1400" b="1">
                <a:solidFill>
                  <a:srgbClr val="106436"/>
                </a:solidFill>
                <a:latin typeface="Arial"/>
                <a:cs typeface="Arial"/>
              </a:rPr>
              <a:t>*Does not include cost of books, transportation or housing. **Prices reflect 2025-2026 estimated cost of attendance</a:t>
            </a:r>
          </a:p>
        </p:txBody>
      </p:sp>
      <p:sp>
        <p:nvSpPr>
          <p:cNvPr id="3" name="Title 2"/>
          <p:cNvSpPr>
            <a:spLocks noGrp="1"/>
          </p:cNvSpPr>
          <p:nvPr>
            <p:ph type="title"/>
          </p:nvPr>
        </p:nvSpPr>
        <p:spPr>
          <a:xfrm>
            <a:off x="377588" y="388369"/>
            <a:ext cx="8229600" cy="1020762"/>
          </a:xfrm>
        </p:spPr>
        <p:txBody>
          <a:bodyPr anchor="t"/>
          <a:lstStyle/>
          <a:p>
            <a:r>
              <a:rPr lang="en-US" sz="4000"/>
              <a:t>Cost Comparisons</a:t>
            </a:r>
          </a:p>
        </p:txBody>
      </p:sp>
      <p:sp>
        <p:nvSpPr>
          <p:cNvPr id="5" name="TextBox 4"/>
          <p:cNvSpPr txBox="1"/>
          <p:nvPr/>
        </p:nvSpPr>
        <p:spPr>
          <a:xfrm>
            <a:off x="35130" y="3536526"/>
            <a:ext cx="1447800" cy="523220"/>
          </a:xfrm>
          <a:prstGeom prst="rect">
            <a:avLst/>
          </a:prstGeom>
          <a:noFill/>
        </p:spPr>
        <p:txBody>
          <a:bodyPr wrap="square" lIns="91440" tIns="45720" rIns="91440" bIns="45720" rtlCol="0" anchor="t">
            <a:spAutoFit/>
          </a:bodyPr>
          <a:lstStyle/>
          <a:p>
            <a:r>
              <a:rPr lang="en-US" sz="2800" b="1" dirty="0">
                <a:latin typeface="Arial"/>
                <a:cs typeface="Arial"/>
              </a:rPr>
              <a:t>$2,394</a:t>
            </a:r>
            <a:endParaRPr lang="en-US" sz="2800" b="1" dirty="0"/>
          </a:p>
        </p:txBody>
      </p:sp>
      <p:sp>
        <p:nvSpPr>
          <p:cNvPr id="9" name="TextBox 8"/>
          <p:cNvSpPr txBox="1"/>
          <p:nvPr/>
        </p:nvSpPr>
        <p:spPr>
          <a:xfrm>
            <a:off x="3919899" y="3484076"/>
            <a:ext cx="1905000" cy="523220"/>
          </a:xfrm>
          <a:prstGeom prst="rect">
            <a:avLst/>
          </a:prstGeom>
          <a:noFill/>
        </p:spPr>
        <p:txBody>
          <a:bodyPr wrap="square" lIns="91440" tIns="45720" rIns="91440" bIns="45720" rtlCol="0" anchor="t">
            <a:spAutoFit/>
          </a:bodyPr>
          <a:lstStyle/>
          <a:p>
            <a:r>
              <a:rPr lang="en-US" sz="2800" b="1" dirty="0">
                <a:latin typeface="Arial"/>
                <a:cs typeface="Arial"/>
              </a:rPr>
              <a:t>$13,676</a:t>
            </a:r>
            <a:endParaRPr lang="en-US" sz="2800" b="1">
              <a:cs typeface="Arial"/>
            </a:endParaRPr>
          </a:p>
        </p:txBody>
      </p:sp>
      <p:sp>
        <p:nvSpPr>
          <p:cNvPr id="10" name="TextBox 9"/>
          <p:cNvSpPr txBox="1"/>
          <p:nvPr/>
        </p:nvSpPr>
        <p:spPr>
          <a:xfrm>
            <a:off x="7151459" y="3484076"/>
            <a:ext cx="1905000" cy="523220"/>
          </a:xfrm>
          <a:prstGeom prst="rect">
            <a:avLst/>
          </a:prstGeom>
          <a:noFill/>
        </p:spPr>
        <p:txBody>
          <a:bodyPr wrap="square" lIns="91440" tIns="45720" rIns="91440" bIns="45720" rtlCol="0" anchor="t">
            <a:spAutoFit/>
          </a:bodyPr>
          <a:lstStyle/>
          <a:p>
            <a:r>
              <a:rPr lang="en-US" sz="2800" b="1" dirty="0">
                <a:latin typeface="Arial"/>
                <a:cs typeface="Arial"/>
              </a:rPr>
              <a:t>$29,868</a:t>
            </a:r>
            <a:endParaRPr lang="en-US" sz="2800" b="1">
              <a:cs typeface="Arial"/>
            </a:endParaRPr>
          </a:p>
        </p:txBody>
      </p:sp>
      <p:sp>
        <p:nvSpPr>
          <p:cNvPr id="2" name="TextBox 1"/>
          <p:cNvSpPr txBox="1"/>
          <p:nvPr/>
        </p:nvSpPr>
        <p:spPr>
          <a:xfrm>
            <a:off x="1612135" y="3484085"/>
            <a:ext cx="914400" cy="646331"/>
          </a:xfrm>
          <a:prstGeom prst="rect">
            <a:avLst/>
          </a:prstGeom>
          <a:noFill/>
        </p:spPr>
        <p:txBody>
          <a:bodyPr wrap="square" rtlCol="0">
            <a:spAutoFit/>
          </a:bodyPr>
          <a:lstStyle/>
          <a:p>
            <a:r>
              <a:rPr lang="en-US" sz="3600" b="1" dirty="0">
                <a:solidFill>
                  <a:srgbClr val="008000"/>
                </a:solidFill>
              </a:rPr>
              <a:t>$0</a:t>
            </a:r>
            <a:endParaRPr lang="en-US" sz="3600" dirty="0">
              <a:solidFill>
                <a:srgbClr val="008000"/>
              </a:solidFill>
            </a:endParaRPr>
          </a:p>
        </p:txBody>
      </p:sp>
    </p:spTree>
    <p:extLst>
      <p:ext uri="{BB962C8B-B14F-4D97-AF65-F5344CB8AC3E}">
        <p14:creationId xmlns:p14="http://schemas.microsoft.com/office/powerpoint/2010/main" val="4702453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D80F06-2013-F5A4-F933-B6B62C749DF7}"/>
              </a:ext>
            </a:extLst>
          </p:cNvPr>
          <p:cNvSpPr>
            <a:spLocks noGrp="1"/>
          </p:cNvSpPr>
          <p:nvPr>
            <p:ph type="title"/>
          </p:nvPr>
        </p:nvSpPr>
        <p:spPr>
          <a:xfrm>
            <a:off x="474106" y="546691"/>
            <a:ext cx="5844987" cy="912893"/>
          </a:xfrm>
        </p:spPr>
        <p:txBody>
          <a:bodyPr anchor="b">
            <a:normAutofit fontScale="90000"/>
          </a:bodyPr>
          <a:lstStyle/>
          <a:p>
            <a:r>
              <a:rPr lang="en-US" sz="3700" dirty="0"/>
              <a:t>Applying to </a:t>
            </a:r>
            <a:br>
              <a:rPr lang="en-US" sz="3700" dirty="0"/>
            </a:br>
            <a:r>
              <a:rPr lang="en-US" sz="3700" dirty="0"/>
              <a:t>Shasta College</a:t>
            </a:r>
            <a:endParaRPr lang="en-US" dirty="0"/>
          </a:p>
        </p:txBody>
      </p:sp>
      <p:sp>
        <p:nvSpPr>
          <p:cNvPr id="6" name="TextBox 5">
            <a:extLst>
              <a:ext uri="{FF2B5EF4-FFF2-40B4-BE49-F238E27FC236}">
                <a16:creationId xmlns:a16="http://schemas.microsoft.com/office/drawing/2014/main" id="{7D45F331-E222-A889-461C-E689FF802BAC}"/>
              </a:ext>
            </a:extLst>
          </p:cNvPr>
          <p:cNvSpPr txBox="1"/>
          <p:nvPr/>
        </p:nvSpPr>
        <p:spPr>
          <a:xfrm>
            <a:off x="4706268" y="3332365"/>
            <a:ext cx="4250170" cy="2554545"/>
          </a:xfrm>
          <a:prstGeom prst="rect">
            <a:avLst/>
          </a:prstGeom>
          <a:noFill/>
          <a:ln>
            <a:solidFill>
              <a:srgbClr val="1B5733"/>
            </a:solidFill>
          </a:ln>
        </p:spPr>
        <p:txBody>
          <a:bodyPr wrap="square" lIns="91440" tIns="45720" rIns="91440" bIns="45720" rtlCol="0" anchor="t">
            <a:spAutoFit/>
          </a:bodyPr>
          <a:lstStyle/>
          <a:p>
            <a:r>
              <a:rPr lang="en-US" sz="1900" b="1" kern="0" dirty="0">
                <a:solidFill>
                  <a:srgbClr val="1B5733"/>
                </a:solidFill>
                <a:latin typeface="+mn-lt"/>
              </a:rPr>
              <a:t>Existing Shasta College Accounts</a:t>
            </a:r>
            <a:endParaRPr lang="en-US" sz="1900" b="1" kern="0" dirty="0">
              <a:solidFill>
                <a:srgbClr val="1B5733"/>
              </a:solidFill>
              <a:cs typeface="Arial" charset="0"/>
            </a:endParaRPr>
          </a:p>
          <a:p>
            <a:endParaRPr lang="en-US" sz="600" kern="0" dirty="0">
              <a:latin typeface="+mn-lt"/>
              <a:cs typeface="Arial"/>
            </a:endParaRPr>
          </a:p>
          <a:p>
            <a:r>
              <a:rPr lang="en-US" kern="0" dirty="0">
                <a:latin typeface="+mn-lt"/>
              </a:rPr>
              <a:t>Seniors who already have Shasta College accounts are required to </a:t>
            </a:r>
            <a:br>
              <a:rPr lang="en-US" kern="0" dirty="0">
                <a:latin typeface="+mn-lt"/>
              </a:rPr>
            </a:br>
            <a:r>
              <a:rPr lang="en-US" kern="0" dirty="0">
                <a:latin typeface="+mn-lt"/>
              </a:rPr>
              <a:t>re-apply to the college.</a:t>
            </a:r>
            <a:r>
              <a:rPr lang="en-US" sz="1900" kern="0" dirty="0">
                <a:latin typeface="+mn-lt"/>
              </a:rPr>
              <a:t> </a:t>
            </a:r>
            <a:endParaRPr lang="en-US" sz="1900" dirty="0">
              <a:cs typeface="Arial" charset="0"/>
            </a:endParaRPr>
          </a:p>
          <a:p>
            <a:endParaRPr lang="en-US" sz="600" kern="0" dirty="0">
              <a:latin typeface="+mn-lt"/>
              <a:cs typeface="Arial"/>
            </a:endParaRPr>
          </a:p>
          <a:p>
            <a:r>
              <a:rPr lang="en-US" sz="2000" b="1" u="sng" kern="0" dirty="0">
                <a:solidFill>
                  <a:srgbClr val="1B5733"/>
                </a:solidFill>
                <a:latin typeface="+mn-lt"/>
              </a:rPr>
              <a:t>Re-apply by March 18th, 2026</a:t>
            </a:r>
            <a:r>
              <a:rPr lang="en-US" sz="2000" kern="0" dirty="0">
                <a:latin typeface="+mn-lt"/>
              </a:rPr>
              <a:t> </a:t>
            </a:r>
            <a:r>
              <a:rPr lang="en-US" kern="0" dirty="0">
                <a:latin typeface="+mn-lt"/>
              </a:rPr>
              <a:t> </a:t>
            </a:r>
            <a:br>
              <a:rPr lang="en-US" kern="0" dirty="0">
                <a:latin typeface="+mn-lt"/>
              </a:rPr>
            </a:br>
            <a:r>
              <a:rPr lang="en-US" kern="0" dirty="0">
                <a:latin typeface="+mn-lt"/>
              </a:rPr>
              <a:t>Those who do not re-apply will not be able to register for Summer or Fall classes until they re-apply.</a:t>
            </a:r>
            <a:endParaRPr lang="en-US">
              <a:cs typeface="Arial" charset="0"/>
            </a:endParaRPr>
          </a:p>
        </p:txBody>
      </p:sp>
      <p:sp>
        <p:nvSpPr>
          <p:cNvPr id="7" name="TextBox 6">
            <a:extLst>
              <a:ext uri="{FF2B5EF4-FFF2-40B4-BE49-F238E27FC236}">
                <a16:creationId xmlns:a16="http://schemas.microsoft.com/office/drawing/2014/main" id="{AD660505-AFDF-8F02-631E-C355AD10EBB6}"/>
              </a:ext>
            </a:extLst>
          </p:cNvPr>
          <p:cNvSpPr txBox="1"/>
          <p:nvPr/>
        </p:nvSpPr>
        <p:spPr>
          <a:xfrm>
            <a:off x="245884" y="1900089"/>
            <a:ext cx="4315625" cy="3339376"/>
          </a:xfrm>
          <a:prstGeom prst="rect">
            <a:avLst/>
          </a:prstGeom>
          <a:noFill/>
          <a:ln>
            <a:solidFill>
              <a:srgbClr val="1B5733"/>
            </a:solidFill>
          </a:ln>
        </p:spPr>
        <p:txBody>
          <a:bodyPr wrap="square" lIns="91440" tIns="45720" rIns="91440" bIns="45720" rtlCol="0" anchor="t">
            <a:spAutoFit/>
          </a:bodyPr>
          <a:lstStyle/>
          <a:p>
            <a:r>
              <a:rPr lang="en-US" sz="1900" b="1" kern="0" dirty="0">
                <a:solidFill>
                  <a:srgbClr val="1B5733"/>
                </a:solidFill>
                <a:latin typeface="+mn-lt"/>
              </a:rPr>
              <a:t>New Applicants</a:t>
            </a:r>
            <a:endParaRPr lang="en-US" b="1" dirty="0">
              <a:solidFill>
                <a:srgbClr val="1B5733"/>
              </a:solidFill>
            </a:endParaRPr>
          </a:p>
          <a:p>
            <a:endParaRPr lang="en-US" sz="600" kern="0" dirty="0">
              <a:latin typeface="+mn-lt"/>
              <a:cs typeface="Arial"/>
            </a:endParaRPr>
          </a:p>
          <a:p>
            <a:r>
              <a:rPr lang="en-US" kern="0" dirty="0">
                <a:latin typeface="+mn-lt"/>
              </a:rPr>
              <a:t>Seniors who do not have Shasta College accounts will want to apply prior to Spring Ed Planning visits at the local high schools which begin in February. Your account needs to be set up in order for you to have an ed plan created for you by a Shasta College counselor.</a:t>
            </a:r>
            <a:endParaRPr lang="en-US" dirty="0"/>
          </a:p>
          <a:p>
            <a:endParaRPr lang="en-US" sz="600" kern="0" dirty="0">
              <a:cs typeface="Arial" charset="0"/>
            </a:endParaRPr>
          </a:p>
          <a:p>
            <a:r>
              <a:rPr lang="en-US" sz="2000" b="1" kern="0" dirty="0">
                <a:solidFill>
                  <a:srgbClr val="1B5733"/>
                </a:solidFill>
                <a:latin typeface="Arial"/>
                <a:cs typeface="Arial"/>
              </a:rPr>
              <a:t>Apply by January 21st, 2026</a:t>
            </a:r>
            <a:r>
              <a:rPr lang="en-US" b="1" kern="0" dirty="0">
                <a:solidFill>
                  <a:srgbClr val="1B5733"/>
                </a:solidFill>
                <a:latin typeface="Arial"/>
                <a:cs typeface="Arial"/>
              </a:rPr>
              <a:t> </a:t>
            </a:r>
            <a:r>
              <a:rPr lang="en-US" kern="0" dirty="0">
                <a:solidFill>
                  <a:srgbClr val="1B5733"/>
                </a:solidFill>
                <a:latin typeface="Arial"/>
                <a:cs typeface="Arial"/>
              </a:rPr>
              <a:t>to ensure your account is set up and ready for those visits</a:t>
            </a:r>
            <a:r>
              <a:rPr lang="en-US" kern="0" dirty="0">
                <a:latin typeface="Arial"/>
                <a:cs typeface="Arial"/>
              </a:rPr>
              <a:t>.</a:t>
            </a:r>
            <a:endParaRPr lang="en-US" kern="0" dirty="0">
              <a:cs typeface="Arial" charset="0"/>
            </a:endParaRPr>
          </a:p>
        </p:txBody>
      </p:sp>
      <p:pic>
        <p:nvPicPr>
          <p:cNvPr id="2" name="Picture 1" descr="A green and white sign with text&#10;&#10;AI-generated content may be incorrect.">
            <a:extLst>
              <a:ext uri="{FF2B5EF4-FFF2-40B4-BE49-F238E27FC236}">
                <a16:creationId xmlns:a16="http://schemas.microsoft.com/office/drawing/2014/main" id="{9FC23BB2-A38C-EA60-A7A5-0BF50BA7BC40}"/>
              </a:ext>
            </a:extLst>
          </p:cNvPr>
          <p:cNvPicPr>
            <a:picLocks noChangeAspect="1"/>
          </p:cNvPicPr>
          <p:nvPr/>
        </p:nvPicPr>
        <p:blipFill>
          <a:blip r:embed="rId2"/>
          <a:srcRect r="-340" b="19192"/>
          <a:stretch>
            <a:fillRect/>
          </a:stretch>
        </p:blipFill>
        <p:spPr>
          <a:xfrm>
            <a:off x="5102194" y="188924"/>
            <a:ext cx="3454957" cy="2814994"/>
          </a:xfrm>
          <a:prstGeom prst="rect">
            <a:avLst/>
          </a:prstGeom>
        </p:spPr>
      </p:pic>
    </p:spTree>
    <p:extLst>
      <p:ext uri="{BB962C8B-B14F-4D97-AF65-F5344CB8AC3E}">
        <p14:creationId xmlns:p14="http://schemas.microsoft.com/office/powerpoint/2010/main" val="12204014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E349D-ED02-26FC-3657-FDFAB7628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60800-95CE-2C66-ABD5-7B701AD52C92}"/>
              </a:ext>
            </a:extLst>
          </p:cNvPr>
          <p:cNvSpPr>
            <a:spLocks noGrp="1"/>
          </p:cNvSpPr>
          <p:nvPr>
            <p:ph type="title"/>
          </p:nvPr>
        </p:nvSpPr>
        <p:spPr>
          <a:xfrm>
            <a:off x="140327" y="1910281"/>
            <a:ext cx="8842807" cy="487363"/>
          </a:xfrm>
        </p:spPr>
        <p:txBody>
          <a:bodyPr/>
          <a:lstStyle/>
          <a:p>
            <a:pPr>
              <a:lnSpc>
                <a:spcPct val="100000"/>
              </a:lnSpc>
            </a:pPr>
            <a:r>
              <a:rPr lang="en-US" sz="2800" dirty="0">
                <a:solidFill>
                  <a:srgbClr val="106436"/>
                </a:solidFill>
              </a:rPr>
              <a:t>Seniors without account should apply by this date:</a:t>
            </a:r>
          </a:p>
        </p:txBody>
      </p:sp>
      <p:sp>
        <p:nvSpPr>
          <p:cNvPr id="3" name="Content Placeholder 2">
            <a:extLst>
              <a:ext uri="{FF2B5EF4-FFF2-40B4-BE49-F238E27FC236}">
                <a16:creationId xmlns:a16="http://schemas.microsoft.com/office/drawing/2014/main" id="{A4AA0401-BB16-1D06-EDB2-A91E149EADCB}"/>
              </a:ext>
            </a:extLst>
          </p:cNvPr>
          <p:cNvSpPr>
            <a:spLocks noGrp="1"/>
          </p:cNvSpPr>
          <p:nvPr>
            <p:ph idx="1"/>
          </p:nvPr>
        </p:nvSpPr>
        <p:spPr>
          <a:xfrm>
            <a:off x="665429" y="2559116"/>
            <a:ext cx="4857185" cy="2133584"/>
          </a:xfrm>
        </p:spPr>
        <p:txBody>
          <a:bodyPr/>
          <a:lstStyle/>
          <a:p>
            <a:pPr marL="514350" indent="-514350">
              <a:lnSpc>
                <a:spcPct val="100000"/>
              </a:lnSpc>
              <a:buFont typeface="+mj-lt"/>
              <a:buAutoNum type="arabicPeriod"/>
            </a:pPr>
            <a:r>
              <a:rPr lang="en-US" sz="2800" dirty="0">
                <a:solidFill>
                  <a:srgbClr val="106436"/>
                </a:solidFill>
              </a:rPr>
              <a:t>October 2, 2025</a:t>
            </a:r>
          </a:p>
          <a:p>
            <a:pPr marL="514350" indent="-514350">
              <a:lnSpc>
                <a:spcPct val="100000"/>
              </a:lnSpc>
              <a:buFont typeface="+mj-lt"/>
              <a:buAutoNum type="arabicPeriod"/>
            </a:pPr>
            <a:r>
              <a:rPr lang="en-US" sz="2800" dirty="0">
                <a:solidFill>
                  <a:srgbClr val="106436"/>
                </a:solidFill>
              </a:rPr>
              <a:t>January 21, 2026</a:t>
            </a:r>
          </a:p>
          <a:p>
            <a:pPr marL="514350" indent="-514350">
              <a:lnSpc>
                <a:spcPct val="100000"/>
              </a:lnSpc>
              <a:buFont typeface="+mj-lt"/>
              <a:buAutoNum type="arabicPeriod"/>
            </a:pPr>
            <a:r>
              <a:rPr lang="en-US" sz="2800" dirty="0">
                <a:solidFill>
                  <a:srgbClr val="106436"/>
                </a:solidFill>
              </a:rPr>
              <a:t>March 30, 2026</a:t>
            </a:r>
          </a:p>
        </p:txBody>
      </p:sp>
      <p:sp>
        <p:nvSpPr>
          <p:cNvPr id="4" name="Title 1">
            <a:extLst>
              <a:ext uri="{FF2B5EF4-FFF2-40B4-BE49-F238E27FC236}">
                <a16:creationId xmlns:a16="http://schemas.microsoft.com/office/drawing/2014/main" id="{A0B27BC3-E59D-BD03-C42B-B287F59AAC80}"/>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3</a:t>
            </a:r>
          </a:p>
        </p:txBody>
      </p:sp>
      <p:pic>
        <p:nvPicPr>
          <p:cNvPr id="9" name="Picture 8" descr="A cartoon of a knight holding a shield and a green shirt&#10;&#10;AI-generated content may be incorrect.">
            <a:extLst>
              <a:ext uri="{FF2B5EF4-FFF2-40B4-BE49-F238E27FC236}">
                <a16:creationId xmlns:a16="http://schemas.microsoft.com/office/drawing/2014/main" id="{6FA3745A-2F15-FE8A-416B-88A5CEE867D3}"/>
              </a:ext>
            </a:extLst>
          </p:cNvPr>
          <p:cNvPicPr>
            <a:picLocks noChangeAspect="1"/>
          </p:cNvPicPr>
          <p:nvPr/>
        </p:nvPicPr>
        <p:blipFill>
          <a:blip r:embed="rId2">
            <a:extLst>
              <a:ext uri="{28A0092B-C50C-407E-A947-70E740481C1C}">
                <a14:useLocalDpi xmlns:a14="http://schemas.microsoft.com/office/drawing/2010/main" val="0"/>
              </a:ext>
            </a:extLst>
          </a:blip>
          <a:srcRect t="2080" b="8695"/>
          <a:stretch>
            <a:fillRect/>
          </a:stretch>
        </p:blipFill>
        <p:spPr>
          <a:xfrm>
            <a:off x="6074875" y="2445186"/>
            <a:ext cx="2729621" cy="3653253"/>
          </a:xfrm>
          <a:prstGeom prst="rect">
            <a:avLst/>
          </a:prstGeom>
        </p:spPr>
      </p:pic>
    </p:spTree>
    <p:extLst>
      <p:ext uri="{BB962C8B-B14F-4D97-AF65-F5344CB8AC3E}">
        <p14:creationId xmlns:p14="http://schemas.microsoft.com/office/powerpoint/2010/main" val="225114914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8D719-C089-B133-62D4-9572DBFBB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172E-9CA0-2041-C965-B730276745BB}"/>
              </a:ext>
            </a:extLst>
          </p:cNvPr>
          <p:cNvSpPr>
            <a:spLocks noGrp="1"/>
          </p:cNvSpPr>
          <p:nvPr>
            <p:ph type="title"/>
          </p:nvPr>
        </p:nvSpPr>
        <p:spPr>
          <a:xfrm>
            <a:off x="235391" y="1919335"/>
            <a:ext cx="8485194" cy="660903"/>
          </a:xfrm>
        </p:spPr>
        <p:txBody>
          <a:bodyPr/>
          <a:lstStyle/>
          <a:p>
            <a:pPr>
              <a:lnSpc>
                <a:spcPct val="100000"/>
              </a:lnSpc>
            </a:pPr>
            <a:r>
              <a:rPr lang="en-US" sz="2800" dirty="0">
                <a:solidFill>
                  <a:srgbClr val="106436"/>
                </a:solidFill>
              </a:rPr>
              <a:t>Seniors with accounts should apply by this date:</a:t>
            </a:r>
          </a:p>
        </p:txBody>
      </p:sp>
      <p:sp>
        <p:nvSpPr>
          <p:cNvPr id="3" name="Content Placeholder 2">
            <a:extLst>
              <a:ext uri="{FF2B5EF4-FFF2-40B4-BE49-F238E27FC236}">
                <a16:creationId xmlns:a16="http://schemas.microsoft.com/office/drawing/2014/main" id="{5E8DB1B1-AB64-1D4F-76F6-E49595944CA8}"/>
              </a:ext>
            </a:extLst>
          </p:cNvPr>
          <p:cNvSpPr>
            <a:spLocks noGrp="1"/>
          </p:cNvSpPr>
          <p:nvPr>
            <p:ph idx="1"/>
          </p:nvPr>
        </p:nvSpPr>
        <p:spPr>
          <a:xfrm>
            <a:off x="583947" y="2830719"/>
            <a:ext cx="3843197" cy="1759388"/>
          </a:xfrm>
        </p:spPr>
        <p:txBody>
          <a:bodyPr/>
          <a:lstStyle/>
          <a:p>
            <a:pPr marL="514350" indent="-514350">
              <a:lnSpc>
                <a:spcPct val="100000"/>
              </a:lnSpc>
              <a:buFont typeface="+mj-lt"/>
              <a:buAutoNum type="arabicPeriod"/>
            </a:pPr>
            <a:r>
              <a:rPr lang="en-US" sz="2800" dirty="0">
                <a:solidFill>
                  <a:srgbClr val="106436"/>
                </a:solidFill>
              </a:rPr>
              <a:t>October 1, 2025</a:t>
            </a:r>
          </a:p>
          <a:p>
            <a:pPr marL="514350" indent="-514350">
              <a:lnSpc>
                <a:spcPct val="100000"/>
              </a:lnSpc>
              <a:buFont typeface="+mj-lt"/>
              <a:buAutoNum type="arabicPeriod"/>
            </a:pPr>
            <a:r>
              <a:rPr lang="en-US" sz="2800" dirty="0">
                <a:solidFill>
                  <a:srgbClr val="106436"/>
                </a:solidFill>
              </a:rPr>
              <a:t>February 29, 2026</a:t>
            </a:r>
          </a:p>
          <a:p>
            <a:pPr marL="514350" indent="-514350">
              <a:lnSpc>
                <a:spcPct val="100000"/>
              </a:lnSpc>
              <a:buFont typeface="+mj-lt"/>
              <a:buAutoNum type="arabicPeriod"/>
            </a:pPr>
            <a:r>
              <a:rPr lang="en-US" sz="2800" dirty="0">
                <a:solidFill>
                  <a:srgbClr val="106436"/>
                </a:solidFill>
              </a:rPr>
              <a:t>March 18, 2026</a:t>
            </a:r>
          </a:p>
        </p:txBody>
      </p:sp>
      <p:sp>
        <p:nvSpPr>
          <p:cNvPr id="4" name="Title 1">
            <a:extLst>
              <a:ext uri="{FF2B5EF4-FFF2-40B4-BE49-F238E27FC236}">
                <a16:creationId xmlns:a16="http://schemas.microsoft.com/office/drawing/2014/main" id="{558D7ACD-5DA9-D38D-3163-A999F75309B2}"/>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4</a:t>
            </a:r>
          </a:p>
        </p:txBody>
      </p:sp>
      <p:pic>
        <p:nvPicPr>
          <p:cNvPr id="18" name="Picture 17" descr="Cartoon of a knight holding a question mark&#10;&#10;AI-generated content may be incorrect.">
            <a:extLst>
              <a:ext uri="{FF2B5EF4-FFF2-40B4-BE49-F238E27FC236}">
                <a16:creationId xmlns:a16="http://schemas.microsoft.com/office/drawing/2014/main" id="{A25051E1-0E10-DD69-38B5-D1F24D04B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0043" y="2580238"/>
            <a:ext cx="2319679" cy="3479519"/>
          </a:xfrm>
          <a:prstGeom prst="rect">
            <a:avLst/>
          </a:prstGeom>
        </p:spPr>
      </p:pic>
    </p:spTree>
    <p:extLst>
      <p:ext uri="{BB962C8B-B14F-4D97-AF65-F5344CB8AC3E}">
        <p14:creationId xmlns:p14="http://schemas.microsoft.com/office/powerpoint/2010/main" val="372145334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D50A-7BFE-ECE1-6C08-2833A2DBFB13}"/>
              </a:ext>
            </a:extLst>
          </p:cNvPr>
          <p:cNvSpPr>
            <a:spLocks noGrp="1"/>
          </p:cNvSpPr>
          <p:nvPr>
            <p:ph type="title"/>
          </p:nvPr>
        </p:nvSpPr>
        <p:spPr>
          <a:xfrm>
            <a:off x="364105" y="181543"/>
            <a:ext cx="8229600" cy="1020762"/>
          </a:xfrm>
        </p:spPr>
        <p:txBody>
          <a:bodyPr/>
          <a:lstStyle/>
          <a:p>
            <a:r>
              <a:rPr lang="en-US">
                <a:cs typeface="Arial"/>
              </a:rPr>
              <a:t>Important Application Notes</a:t>
            </a:r>
            <a:endParaRPr lang="en-US"/>
          </a:p>
        </p:txBody>
      </p:sp>
      <p:sp>
        <p:nvSpPr>
          <p:cNvPr id="5" name="TextBox 4">
            <a:extLst>
              <a:ext uri="{FF2B5EF4-FFF2-40B4-BE49-F238E27FC236}">
                <a16:creationId xmlns:a16="http://schemas.microsoft.com/office/drawing/2014/main" id="{0304EE5D-555B-9F25-1C29-61C9715236AF}"/>
              </a:ext>
            </a:extLst>
          </p:cNvPr>
          <p:cNvSpPr txBox="1"/>
          <p:nvPr/>
        </p:nvSpPr>
        <p:spPr>
          <a:xfrm>
            <a:off x="3928521" y="3344021"/>
            <a:ext cx="5104728" cy="243143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8000"/>
                </a:solidFill>
                <a:latin typeface="Arial"/>
                <a:cs typeface="Arial"/>
              </a:rPr>
              <a:t>Include your Social Security Number  </a:t>
            </a:r>
            <a:r>
              <a:rPr lang="en-US">
                <a:solidFill>
                  <a:srgbClr val="008000"/>
                </a:solidFill>
                <a:latin typeface="Arial"/>
                <a:cs typeface="Arial"/>
              </a:rPr>
              <a:t>This is how colleges match you with your financial aid applications.</a:t>
            </a:r>
          </a:p>
          <a:p>
            <a:endParaRPr lang="en-US" sz="800" b="1">
              <a:solidFill>
                <a:srgbClr val="008000"/>
              </a:solidFill>
              <a:latin typeface="Arial"/>
              <a:cs typeface="Arial"/>
            </a:endParaRPr>
          </a:p>
          <a:p>
            <a:r>
              <a:rPr lang="en-US" b="1">
                <a:solidFill>
                  <a:srgbClr val="008000"/>
                </a:solidFill>
                <a:latin typeface="Arial"/>
                <a:cs typeface="Arial"/>
              </a:rPr>
              <a:t>Use a personal email address</a:t>
            </a:r>
            <a:r>
              <a:rPr lang="en-US">
                <a:solidFill>
                  <a:srgbClr val="008000"/>
                </a:solidFill>
                <a:latin typeface="Arial"/>
                <a:cs typeface="Arial"/>
              </a:rPr>
              <a:t>. Access to your school email ends after you graduate. Initial college account information will be sent to your email address &amp; future notifications will go to your new college email account.</a:t>
            </a:r>
            <a:r>
              <a:rPr lang="en-US">
                <a:latin typeface="Arial"/>
                <a:cs typeface="Arial"/>
              </a:rPr>
              <a:t> </a:t>
            </a:r>
            <a:endParaRPr lang="en-US">
              <a:cs typeface="Arial"/>
            </a:endParaRPr>
          </a:p>
        </p:txBody>
      </p:sp>
      <p:sp>
        <p:nvSpPr>
          <p:cNvPr id="7" name="TextBox 6">
            <a:extLst>
              <a:ext uri="{FF2B5EF4-FFF2-40B4-BE49-F238E27FC236}">
                <a16:creationId xmlns:a16="http://schemas.microsoft.com/office/drawing/2014/main" id="{2AA5B248-3003-7B0C-58D9-937BC15CEEA3}"/>
              </a:ext>
            </a:extLst>
          </p:cNvPr>
          <p:cNvSpPr txBox="1"/>
          <p:nvPr/>
        </p:nvSpPr>
        <p:spPr>
          <a:xfrm>
            <a:off x="220083" y="1933560"/>
            <a:ext cx="8693829" cy="1292662"/>
          </a:xfrm>
          <a:prstGeom prst="rect">
            <a:avLst/>
          </a:prstGeom>
          <a:noFill/>
        </p:spPr>
        <p:txBody>
          <a:bodyPr wrap="square" lIns="91440" tIns="45720" rIns="91440" bIns="45720" rtlCol="0" anchor="t">
            <a:spAutoFit/>
          </a:bodyPr>
          <a:lstStyle/>
          <a:p>
            <a:r>
              <a:rPr lang="en-US" b="1" dirty="0">
                <a:solidFill>
                  <a:srgbClr val="008000"/>
                </a:solidFill>
                <a:latin typeface="Arial"/>
                <a:cs typeface="Arial"/>
              </a:rPr>
              <a:t>Very Important! Be sure you select the correct term on the application.</a:t>
            </a:r>
            <a:endParaRPr lang="en-US" b="1" dirty="0">
              <a:solidFill>
                <a:srgbClr val="008000"/>
              </a:solidFill>
              <a:cs typeface="Arial" charset="0"/>
            </a:endParaRPr>
          </a:p>
          <a:p>
            <a:endParaRPr lang="en-US" sz="800" b="1">
              <a:solidFill>
                <a:srgbClr val="008000"/>
              </a:solidFill>
              <a:latin typeface="Arial"/>
              <a:cs typeface="Arial"/>
            </a:endParaRPr>
          </a:p>
          <a:p>
            <a:r>
              <a:rPr lang="en-US" b="1" dirty="0">
                <a:solidFill>
                  <a:srgbClr val="008000"/>
                </a:solidFill>
                <a:latin typeface="Arial"/>
                <a:cs typeface="Arial"/>
              </a:rPr>
              <a:t>Summer 2026 is the best option </a:t>
            </a:r>
            <a:r>
              <a:rPr lang="en-US" dirty="0">
                <a:solidFill>
                  <a:srgbClr val="008000"/>
                </a:solidFill>
                <a:latin typeface="Arial"/>
                <a:cs typeface="Arial"/>
              </a:rPr>
              <a:t>even if you may not plan on taking classes the summer after graduating</a:t>
            </a:r>
            <a:r>
              <a:rPr lang="en-US" i="0" u="none" strike="noStrike" dirty="0">
                <a:solidFill>
                  <a:srgbClr val="008000"/>
                </a:solidFill>
                <a:effectLst/>
                <a:latin typeface="Arial"/>
                <a:cs typeface="Arial"/>
              </a:rPr>
              <a:t>.</a:t>
            </a:r>
            <a:r>
              <a:rPr lang="en-US" dirty="0">
                <a:solidFill>
                  <a:srgbClr val="008000"/>
                </a:solidFill>
                <a:latin typeface="Arial"/>
                <a:cs typeface="Arial"/>
              </a:rPr>
              <a:t> This leaves the option open if your plans change. </a:t>
            </a:r>
            <a:br>
              <a:rPr lang="en-US" sz="1600" dirty="0">
                <a:solidFill>
                  <a:srgbClr val="008000"/>
                </a:solidFill>
                <a:latin typeface="Arial"/>
                <a:cs typeface="Arial"/>
              </a:rPr>
            </a:br>
            <a:r>
              <a:rPr lang="en-US" sz="1500" i="1" dirty="0">
                <a:solidFill>
                  <a:srgbClr val="008000"/>
                </a:solidFill>
                <a:latin typeface="Arial"/>
                <a:cs typeface="Arial"/>
              </a:rPr>
              <a:t>If you choose Fall 2026 and then decide to take courses in the Summer you will have to re-apply.</a:t>
            </a:r>
            <a:endParaRPr lang="en-US" sz="1500" i="1">
              <a:solidFill>
                <a:srgbClr val="008000"/>
              </a:solidFill>
              <a:cs typeface="Arial" charset="0"/>
            </a:endParaRPr>
          </a:p>
        </p:txBody>
      </p:sp>
      <p:pic>
        <p:nvPicPr>
          <p:cNvPr id="9" name="Picture 2" descr="A screenshot of a computer&#10;&#10;Description automatically generated">
            <a:extLst>
              <a:ext uri="{FF2B5EF4-FFF2-40B4-BE49-F238E27FC236}">
                <a16:creationId xmlns:a16="http://schemas.microsoft.com/office/drawing/2014/main" id="{6D9C7EED-B442-FE93-B1E2-92FB856E6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4215"/>
          <a:stretch>
            <a:fillRect/>
          </a:stretch>
        </p:blipFill>
        <p:spPr bwMode="auto">
          <a:xfrm>
            <a:off x="278092" y="3295629"/>
            <a:ext cx="3422536" cy="17475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6D172EC-C493-7AA3-9D2E-291FF880E94C}"/>
              </a:ext>
            </a:extLst>
          </p:cNvPr>
          <p:cNvSpPr txBox="1"/>
          <p:nvPr/>
        </p:nvSpPr>
        <p:spPr>
          <a:xfrm>
            <a:off x="419681" y="4578054"/>
            <a:ext cx="3189570" cy="5254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000" dirty="0">
                <a:latin typeface="Arial"/>
                <a:cs typeface="Arial"/>
              </a:rPr>
              <a:t>Fall 2026 (August 15, 2026 to January 01, 2027</a:t>
            </a:r>
            <a:endParaRPr lang="en-US"/>
          </a:p>
          <a:p>
            <a:pPr>
              <a:lnSpc>
                <a:spcPct val="150000"/>
              </a:lnSpc>
            </a:pPr>
            <a:r>
              <a:rPr lang="en-US" sz="1000" dirty="0">
                <a:highlight>
                  <a:srgbClr val="FFFF00"/>
                </a:highlight>
                <a:latin typeface="Arial"/>
                <a:cs typeface="Arial"/>
              </a:rPr>
              <a:t>Summer 2026 (June 01, 2026 to August 15, 2026)</a:t>
            </a:r>
            <a:endParaRPr lang="en-US" sz="1000" dirty="0">
              <a:highlight>
                <a:srgbClr val="FFFF00"/>
              </a:highlight>
              <a:cs typeface="Arial"/>
            </a:endParaRPr>
          </a:p>
        </p:txBody>
      </p:sp>
    </p:spTree>
    <p:extLst>
      <p:ext uri="{BB962C8B-B14F-4D97-AF65-F5344CB8AC3E}">
        <p14:creationId xmlns:p14="http://schemas.microsoft.com/office/powerpoint/2010/main" val="441924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9811-0D35-0D2F-F49B-8649BAB2115A}"/>
              </a:ext>
            </a:extLst>
          </p:cNvPr>
          <p:cNvSpPr>
            <a:spLocks noGrp="1"/>
          </p:cNvSpPr>
          <p:nvPr>
            <p:ph type="title"/>
          </p:nvPr>
        </p:nvSpPr>
        <p:spPr>
          <a:xfrm>
            <a:off x="2288070" y="440139"/>
            <a:ext cx="4764396" cy="1020762"/>
          </a:xfrm>
        </p:spPr>
        <p:txBody>
          <a:bodyPr anchor="b">
            <a:noAutofit/>
          </a:bodyPr>
          <a:lstStyle/>
          <a:p>
            <a:r>
              <a:rPr lang="en-US" sz="3600" dirty="0"/>
              <a:t>North State Promise </a:t>
            </a:r>
            <a:br>
              <a:rPr lang="en-US" sz="3600" dirty="0"/>
            </a:br>
            <a:r>
              <a:rPr lang="en-US" sz="3600" dirty="0"/>
              <a:t>Priority Registration</a:t>
            </a:r>
            <a:r>
              <a:rPr lang="en-US" sz="3500" dirty="0"/>
              <a:t> </a:t>
            </a:r>
            <a:endParaRPr lang="en-US" sz="3500" dirty="0">
              <a:cs typeface="Arial"/>
            </a:endParaRPr>
          </a:p>
        </p:txBody>
      </p:sp>
      <p:sp>
        <p:nvSpPr>
          <p:cNvPr id="3" name="Content Placeholder 2">
            <a:extLst>
              <a:ext uri="{FF2B5EF4-FFF2-40B4-BE49-F238E27FC236}">
                <a16:creationId xmlns:a16="http://schemas.microsoft.com/office/drawing/2014/main" id="{E1990B7A-A350-B65A-087E-DDED17A21BE2}"/>
              </a:ext>
            </a:extLst>
          </p:cNvPr>
          <p:cNvSpPr>
            <a:spLocks noGrp="1"/>
          </p:cNvSpPr>
          <p:nvPr>
            <p:ph sz="half" idx="1"/>
          </p:nvPr>
        </p:nvSpPr>
        <p:spPr>
          <a:xfrm>
            <a:off x="198602" y="1939515"/>
            <a:ext cx="8740456" cy="975159"/>
          </a:xfrm>
        </p:spPr>
        <p:txBody>
          <a:bodyPr lIns="91440" tIns="45720" rIns="91440" bIns="45720" anchor="t">
            <a:normAutofit/>
          </a:bodyPr>
          <a:lstStyle/>
          <a:p>
            <a:pPr marL="0" indent="0">
              <a:buNone/>
            </a:pPr>
            <a:r>
              <a:rPr lang="en-US" sz="2600" dirty="0"/>
              <a:t>Seniors can receive priority registration at Shasta College when they complete the following 2 steps by April 11th:</a:t>
            </a:r>
            <a:endParaRPr lang="en-US" sz="2600" dirty="0">
              <a:cs typeface="Arial"/>
            </a:endParaRPr>
          </a:p>
          <a:p>
            <a:pPr marL="0" indent="0">
              <a:buNone/>
            </a:pPr>
            <a:endParaRPr lang="en-US" sz="2200" dirty="0">
              <a:cs typeface="Arial"/>
            </a:endParaRPr>
          </a:p>
          <a:p>
            <a:pPr marL="857250" lvl="1" indent="-457200">
              <a:buFont typeface="Courier New"/>
              <a:buChar char="o"/>
            </a:pPr>
            <a:endParaRPr lang="en-US" sz="2800">
              <a:cs typeface="Arial"/>
            </a:endParaRPr>
          </a:p>
          <a:p>
            <a:pPr marL="857250" lvl="1" indent="-457200">
              <a:buFont typeface="Courier New"/>
              <a:buChar char="o"/>
            </a:pPr>
            <a:endParaRPr lang="en-US" sz="2800"/>
          </a:p>
        </p:txBody>
      </p:sp>
      <p:pic>
        <p:nvPicPr>
          <p:cNvPr id="6" name="Picture 5" descr="A green and white logo&#10;&#10;AI-generated content may be incorrect.">
            <a:extLst>
              <a:ext uri="{FF2B5EF4-FFF2-40B4-BE49-F238E27FC236}">
                <a16:creationId xmlns:a16="http://schemas.microsoft.com/office/drawing/2014/main" id="{556668E8-16F6-E589-93B5-4C2F640553F0}"/>
              </a:ext>
            </a:extLst>
          </p:cNvPr>
          <p:cNvPicPr>
            <a:picLocks noChangeAspect="1"/>
          </p:cNvPicPr>
          <p:nvPr/>
        </p:nvPicPr>
        <p:blipFill>
          <a:blip r:embed="rId2"/>
          <a:stretch>
            <a:fillRect/>
          </a:stretch>
        </p:blipFill>
        <p:spPr>
          <a:xfrm>
            <a:off x="-1938" y="3093342"/>
            <a:ext cx="3644928" cy="1664332"/>
          </a:xfrm>
          <a:prstGeom prst="rect">
            <a:avLst/>
          </a:prstGeom>
        </p:spPr>
      </p:pic>
      <p:sp>
        <p:nvSpPr>
          <p:cNvPr id="8" name="Content Placeholder 2">
            <a:extLst>
              <a:ext uri="{FF2B5EF4-FFF2-40B4-BE49-F238E27FC236}">
                <a16:creationId xmlns:a16="http://schemas.microsoft.com/office/drawing/2014/main" id="{4ED1FF97-418B-F077-C196-7A5DE2E5AFBF}"/>
              </a:ext>
            </a:extLst>
          </p:cNvPr>
          <p:cNvSpPr txBox="1">
            <a:spLocks/>
          </p:cNvSpPr>
          <p:nvPr/>
        </p:nvSpPr>
        <p:spPr>
          <a:xfrm>
            <a:off x="3733453" y="3095272"/>
            <a:ext cx="5202846" cy="2506054"/>
          </a:xfrm>
          <a:prstGeom prst="rect">
            <a:avLst/>
          </a:prstGeom>
        </p:spPr>
        <p:txBody>
          <a:bodyPr lIns="91440" tIns="45720" rIns="91440" bIns="45720" anchor="t">
            <a:normAutofit/>
          </a:bodyPr>
          <a:lstStyle>
            <a:lvl1pPr marL="342900" indent="-342900" algn="l" rtl="0" eaLnBrk="0" fontAlgn="base" hangingPunct="0">
              <a:lnSpc>
                <a:spcPts val="3000"/>
              </a:lnSpc>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514350" indent="-514350">
              <a:buAutoNum type="arabicPeriod"/>
            </a:pPr>
            <a:r>
              <a:rPr lang="en-US" sz="2600" kern="0" dirty="0"/>
              <a:t>Orientation -</a:t>
            </a:r>
            <a:r>
              <a:rPr lang="en-US" sz="2200" kern="0" dirty="0"/>
              <a:t> Log into your Shasta College Portal to access. Takes about 45 minutes to complete.</a:t>
            </a:r>
            <a:endParaRPr lang="en-US" sz="2200" kern="0" dirty="0">
              <a:cs typeface="Arial"/>
            </a:endParaRPr>
          </a:p>
          <a:p>
            <a:pPr marL="514350" indent="-514350">
              <a:buAutoNum type="arabicPeriod"/>
            </a:pPr>
            <a:r>
              <a:rPr lang="en-US" sz="2600" kern="0" dirty="0"/>
              <a:t>Ed Plan approved by a college counselor </a:t>
            </a:r>
            <a:endParaRPr lang="en-US" sz="2600" kern="0" dirty="0">
              <a:cs typeface="Arial"/>
            </a:endParaRPr>
          </a:p>
          <a:p>
            <a:pPr marL="857250" lvl="1" indent="-457200">
              <a:buFont typeface="Courier New"/>
              <a:buChar char="o"/>
            </a:pPr>
            <a:endParaRPr lang="en-US" sz="2800" kern="0">
              <a:cs typeface="Arial"/>
            </a:endParaRPr>
          </a:p>
          <a:p>
            <a:pPr marL="857250" lvl="1" indent="-457200">
              <a:buFont typeface="Courier New"/>
              <a:buChar char="o"/>
            </a:pPr>
            <a:endParaRPr lang="en-US" sz="2800" kern="0"/>
          </a:p>
        </p:txBody>
      </p:sp>
    </p:spTree>
    <p:extLst>
      <p:ext uri="{BB962C8B-B14F-4D97-AF65-F5344CB8AC3E}">
        <p14:creationId xmlns:p14="http://schemas.microsoft.com/office/powerpoint/2010/main" val="1222547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0C57D-0C67-EBF4-A512-E7CE5E3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1698D-F4DD-3EB7-A111-BEA8E4E0B934}"/>
              </a:ext>
            </a:extLst>
          </p:cNvPr>
          <p:cNvSpPr>
            <a:spLocks noGrp="1"/>
          </p:cNvSpPr>
          <p:nvPr>
            <p:ph type="title"/>
          </p:nvPr>
        </p:nvSpPr>
        <p:spPr>
          <a:xfrm>
            <a:off x="208230" y="1973657"/>
            <a:ext cx="6464174" cy="1003410"/>
          </a:xfrm>
        </p:spPr>
        <p:txBody>
          <a:bodyPr/>
          <a:lstStyle/>
          <a:p>
            <a:pPr>
              <a:lnSpc>
                <a:spcPct val="100000"/>
              </a:lnSpc>
            </a:pPr>
            <a:r>
              <a:rPr lang="en-US" sz="2800" dirty="0">
                <a:solidFill>
                  <a:srgbClr val="106436"/>
                </a:solidFill>
              </a:rPr>
              <a:t>The 2 steps to complete by April 11</a:t>
            </a:r>
            <a:r>
              <a:rPr lang="en-US" sz="2800" baseline="30000" dirty="0">
                <a:solidFill>
                  <a:srgbClr val="106436"/>
                </a:solidFill>
              </a:rPr>
              <a:t>th</a:t>
            </a:r>
            <a:r>
              <a:rPr lang="en-US" sz="2800" dirty="0">
                <a:solidFill>
                  <a:srgbClr val="106436"/>
                </a:solidFill>
              </a:rPr>
              <a:t> </a:t>
            </a:r>
            <a:br>
              <a:rPr lang="en-US" sz="2800" dirty="0">
                <a:solidFill>
                  <a:srgbClr val="106436"/>
                </a:solidFill>
              </a:rPr>
            </a:br>
            <a:r>
              <a:rPr lang="en-US" sz="2800" dirty="0">
                <a:solidFill>
                  <a:srgbClr val="106436"/>
                </a:solidFill>
              </a:rPr>
              <a:t>to get priority registration are:</a:t>
            </a:r>
          </a:p>
        </p:txBody>
      </p:sp>
      <p:sp>
        <p:nvSpPr>
          <p:cNvPr id="3" name="Content Placeholder 2">
            <a:extLst>
              <a:ext uri="{FF2B5EF4-FFF2-40B4-BE49-F238E27FC236}">
                <a16:creationId xmlns:a16="http://schemas.microsoft.com/office/drawing/2014/main" id="{78C88A95-09E0-B47C-E0F2-2E3BC04A4F20}"/>
              </a:ext>
            </a:extLst>
          </p:cNvPr>
          <p:cNvSpPr>
            <a:spLocks noGrp="1"/>
          </p:cNvSpPr>
          <p:nvPr>
            <p:ph idx="1"/>
          </p:nvPr>
        </p:nvSpPr>
        <p:spPr>
          <a:xfrm>
            <a:off x="208230" y="3147592"/>
            <a:ext cx="6210677" cy="2133584"/>
          </a:xfrm>
        </p:spPr>
        <p:txBody>
          <a:bodyPr/>
          <a:lstStyle/>
          <a:p>
            <a:pPr marL="365760" indent="-365760">
              <a:lnSpc>
                <a:spcPct val="100000"/>
              </a:lnSpc>
              <a:buFont typeface="+mj-lt"/>
              <a:buAutoNum type="arabicPeriod"/>
            </a:pPr>
            <a:r>
              <a:rPr lang="en-US" sz="2800" dirty="0">
                <a:solidFill>
                  <a:srgbClr val="106436"/>
                </a:solidFill>
              </a:rPr>
              <a:t>College Application &amp; Financial Aid</a:t>
            </a:r>
          </a:p>
          <a:p>
            <a:pPr marL="365760" indent="-365760">
              <a:lnSpc>
                <a:spcPct val="100000"/>
              </a:lnSpc>
              <a:buFont typeface="+mj-lt"/>
              <a:buAutoNum type="arabicPeriod"/>
            </a:pPr>
            <a:r>
              <a:rPr lang="en-US" sz="2800" dirty="0">
                <a:solidFill>
                  <a:srgbClr val="106436"/>
                </a:solidFill>
              </a:rPr>
              <a:t>Orientation &amp; Education Plan</a:t>
            </a:r>
          </a:p>
          <a:p>
            <a:pPr marL="365760" indent="-365760">
              <a:lnSpc>
                <a:spcPct val="100000"/>
              </a:lnSpc>
              <a:buFont typeface="+mj-lt"/>
              <a:buAutoNum type="arabicPeriod"/>
            </a:pPr>
            <a:r>
              <a:rPr lang="en-US" sz="2800" dirty="0">
                <a:solidFill>
                  <a:srgbClr val="106436"/>
                </a:solidFill>
              </a:rPr>
              <a:t>FAFSA &amp; Orientation</a:t>
            </a:r>
          </a:p>
        </p:txBody>
      </p:sp>
      <p:sp>
        <p:nvSpPr>
          <p:cNvPr id="4" name="Title 1">
            <a:extLst>
              <a:ext uri="{FF2B5EF4-FFF2-40B4-BE49-F238E27FC236}">
                <a16:creationId xmlns:a16="http://schemas.microsoft.com/office/drawing/2014/main" id="{C329FC53-E249-2843-FAAF-B4EB5A3D6B1C}"/>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5</a:t>
            </a:r>
          </a:p>
        </p:txBody>
      </p:sp>
      <p:pic>
        <p:nvPicPr>
          <p:cNvPr id="6" name="Picture 5" descr="A cartoon of a knight holding a question mark&#10;&#10;AI-generated content may be incorrect.">
            <a:extLst>
              <a:ext uri="{FF2B5EF4-FFF2-40B4-BE49-F238E27FC236}">
                <a16:creationId xmlns:a16="http://schemas.microsoft.com/office/drawing/2014/main" id="{CC3EDBC7-8198-7713-3BEE-EA71BA06BBB5}"/>
              </a:ext>
            </a:extLst>
          </p:cNvPr>
          <p:cNvPicPr>
            <a:picLocks noChangeAspect="1"/>
          </p:cNvPicPr>
          <p:nvPr/>
        </p:nvPicPr>
        <p:blipFill>
          <a:blip r:embed="rId2">
            <a:extLst>
              <a:ext uri="{28A0092B-C50C-407E-A947-70E740481C1C}">
                <a14:useLocalDpi xmlns:a14="http://schemas.microsoft.com/office/drawing/2010/main" val="0"/>
              </a:ext>
            </a:extLst>
          </a:blip>
          <a:srcRect t="13925" b="16203"/>
          <a:stretch>
            <a:fillRect/>
          </a:stretch>
        </p:blipFill>
        <p:spPr>
          <a:xfrm>
            <a:off x="6264998" y="3147592"/>
            <a:ext cx="2790565" cy="2924746"/>
          </a:xfrm>
          <a:prstGeom prst="rect">
            <a:avLst/>
          </a:prstGeom>
        </p:spPr>
      </p:pic>
    </p:spTree>
    <p:extLst>
      <p:ext uri="{BB962C8B-B14F-4D97-AF65-F5344CB8AC3E}">
        <p14:creationId xmlns:p14="http://schemas.microsoft.com/office/powerpoint/2010/main" val="132186233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and white form with green text&#10;&#10;AI-generated content may be incorrect.">
            <a:extLst>
              <a:ext uri="{FF2B5EF4-FFF2-40B4-BE49-F238E27FC236}">
                <a16:creationId xmlns:a16="http://schemas.microsoft.com/office/drawing/2014/main" id="{EB0CA8D2-47A0-4055-233C-2E90713C817A}"/>
              </a:ext>
            </a:extLst>
          </p:cNvPr>
          <p:cNvPicPr>
            <a:picLocks noChangeAspect="1"/>
          </p:cNvPicPr>
          <p:nvPr/>
        </p:nvPicPr>
        <p:blipFill>
          <a:blip r:embed="rId2"/>
          <a:stretch>
            <a:fillRect/>
          </a:stretch>
        </p:blipFill>
        <p:spPr>
          <a:xfrm>
            <a:off x="247715" y="207818"/>
            <a:ext cx="4165284" cy="5418990"/>
          </a:xfrm>
          <a:prstGeom prst="rect">
            <a:avLst/>
          </a:prstGeom>
        </p:spPr>
      </p:pic>
      <p:pic>
        <p:nvPicPr>
          <p:cNvPr id="7" name="Picture 6" descr="A green and white page with text&#10;&#10;AI-generated content may be incorrect.">
            <a:extLst>
              <a:ext uri="{FF2B5EF4-FFF2-40B4-BE49-F238E27FC236}">
                <a16:creationId xmlns:a16="http://schemas.microsoft.com/office/drawing/2014/main" id="{577D9C01-2404-8B27-54AF-4DDB269844E9}"/>
              </a:ext>
            </a:extLst>
          </p:cNvPr>
          <p:cNvPicPr>
            <a:picLocks noChangeAspect="1"/>
          </p:cNvPicPr>
          <p:nvPr/>
        </p:nvPicPr>
        <p:blipFill>
          <a:blip r:embed="rId3"/>
          <a:stretch>
            <a:fillRect/>
          </a:stretch>
        </p:blipFill>
        <p:spPr>
          <a:xfrm>
            <a:off x="4461157" y="207818"/>
            <a:ext cx="4437427" cy="5749636"/>
          </a:xfrm>
          <a:prstGeom prst="rect">
            <a:avLst/>
          </a:prstGeom>
        </p:spPr>
      </p:pic>
    </p:spTree>
    <p:extLst>
      <p:ext uri="{BB962C8B-B14F-4D97-AF65-F5344CB8AC3E}">
        <p14:creationId xmlns:p14="http://schemas.microsoft.com/office/powerpoint/2010/main" val="22002465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071" y="351203"/>
            <a:ext cx="8842116" cy="1020762"/>
          </a:xfrm>
        </p:spPr>
        <p:txBody>
          <a:bodyPr anchor="t"/>
          <a:lstStyle/>
          <a:p>
            <a:r>
              <a:rPr lang="en-US" sz="4000" dirty="0"/>
              <a:t>Important Dates</a:t>
            </a:r>
            <a:endParaRPr lang="en-US" sz="4000" dirty="0">
              <a:cs typeface="Arial"/>
            </a:endParaRPr>
          </a:p>
        </p:txBody>
      </p:sp>
      <p:sp>
        <p:nvSpPr>
          <p:cNvPr id="2" name="TextBox 1"/>
          <p:cNvSpPr txBox="1"/>
          <p:nvPr/>
        </p:nvSpPr>
        <p:spPr>
          <a:xfrm>
            <a:off x="122159" y="2970641"/>
            <a:ext cx="4679556" cy="1077218"/>
          </a:xfrm>
          <a:prstGeom prst="rect">
            <a:avLst/>
          </a:prstGeom>
          <a:noFill/>
          <a:ln>
            <a:noFill/>
          </a:ln>
        </p:spPr>
        <p:txBody>
          <a:bodyPr wrap="square" lIns="91440" tIns="45720" rIns="91440" bIns="45720" rtlCol="0" anchor="t">
            <a:spAutoFit/>
          </a:bodyPr>
          <a:lstStyle/>
          <a:p>
            <a:r>
              <a:rPr lang="en-US" sz="2800" b="1">
                <a:solidFill>
                  <a:srgbClr val="106436"/>
                </a:solidFill>
                <a:latin typeface="Arial Black"/>
              </a:rPr>
              <a:t>Starting October 1st</a:t>
            </a:r>
            <a:br>
              <a:rPr lang="en-US" sz="2000" b="1">
                <a:latin typeface="Arial Black"/>
              </a:rPr>
            </a:br>
            <a:r>
              <a:rPr lang="en-US" sz="1600" b="1">
                <a:latin typeface="Arial"/>
                <a:cs typeface="Arial"/>
              </a:rPr>
              <a:t>Complete Fall 2026/Spring 2027 FAFSA &amp; CADAA applications</a:t>
            </a:r>
            <a:r>
              <a:rPr lang="en-US" b="1">
                <a:latin typeface="Arial"/>
                <a:cs typeface="Arial"/>
              </a:rPr>
              <a:t> </a:t>
            </a:r>
            <a:r>
              <a:rPr lang="en-US" sz="1400" b="1">
                <a:solidFill>
                  <a:srgbClr val="106436"/>
                </a:solidFill>
                <a:latin typeface="Arial"/>
                <a:cs typeface="Arial"/>
              </a:rPr>
              <a:t>*Must complete yearly*</a:t>
            </a:r>
            <a:endParaRPr lang="en-US" sz="1400">
              <a:solidFill>
                <a:srgbClr val="106436"/>
              </a:solidFill>
              <a:cs typeface="Arial" charset="0"/>
            </a:endParaRPr>
          </a:p>
        </p:txBody>
      </p:sp>
      <p:sp>
        <p:nvSpPr>
          <p:cNvPr id="6" name="TextBox 5"/>
          <p:cNvSpPr txBox="1"/>
          <p:nvPr/>
        </p:nvSpPr>
        <p:spPr>
          <a:xfrm>
            <a:off x="4870972" y="2929266"/>
            <a:ext cx="4279230" cy="1538883"/>
          </a:xfrm>
          <a:prstGeom prst="rect">
            <a:avLst/>
          </a:prstGeom>
          <a:noFill/>
          <a:ln>
            <a:noFill/>
          </a:ln>
        </p:spPr>
        <p:txBody>
          <a:bodyPr wrap="square" lIns="91440" tIns="45720" rIns="91440" bIns="45720" rtlCol="0" anchor="t">
            <a:spAutoFit/>
          </a:bodyPr>
          <a:lstStyle/>
          <a:p>
            <a:r>
              <a:rPr lang="en-US" sz="2800" b="1">
                <a:solidFill>
                  <a:srgbClr val="106436"/>
                </a:solidFill>
                <a:latin typeface="Arial Black"/>
              </a:rPr>
              <a:t>By March 2nd 2026</a:t>
            </a:r>
            <a:endParaRPr lang="en-US" sz="2800" b="1" baseline="30000">
              <a:solidFill>
                <a:srgbClr val="106436"/>
              </a:solidFill>
              <a:latin typeface="Arial Black"/>
            </a:endParaRPr>
          </a:p>
          <a:p>
            <a:r>
              <a:rPr lang="en-US" sz="1600" b="1">
                <a:latin typeface="Arial"/>
                <a:cs typeface="Arial"/>
              </a:rPr>
              <a:t>Completing the FAFSA and CADAA </a:t>
            </a:r>
            <a:r>
              <a:rPr lang="en-US" sz="1600">
                <a:latin typeface="Arial"/>
                <a:cs typeface="Arial"/>
              </a:rPr>
              <a:t>by this date can ensure you receive the maximum amount of financial aid.</a:t>
            </a:r>
          </a:p>
          <a:p>
            <a:endParaRPr lang="en-US"/>
          </a:p>
        </p:txBody>
      </p:sp>
      <p:sp>
        <p:nvSpPr>
          <p:cNvPr id="8" name="TextBox 7"/>
          <p:cNvSpPr txBox="1"/>
          <p:nvPr/>
        </p:nvSpPr>
        <p:spPr>
          <a:xfrm>
            <a:off x="124085" y="4228532"/>
            <a:ext cx="8974689" cy="1508105"/>
          </a:xfrm>
          <a:prstGeom prst="rect">
            <a:avLst/>
          </a:prstGeom>
          <a:noFill/>
          <a:ln>
            <a:noFill/>
          </a:ln>
        </p:spPr>
        <p:txBody>
          <a:bodyPr wrap="square" lIns="91440" tIns="45720" rIns="91440" bIns="45720" rtlCol="0" anchor="t">
            <a:spAutoFit/>
          </a:bodyPr>
          <a:lstStyle/>
          <a:p>
            <a:pPr>
              <a:spcBef>
                <a:spcPts val="0"/>
              </a:spcBef>
              <a:spcAft>
                <a:spcPts val="0"/>
              </a:spcAft>
            </a:pPr>
            <a:r>
              <a:rPr lang="en-US" sz="2800" b="1" dirty="0">
                <a:solidFill>
                  <a:srgbClr val="106436"/>
                </a:solidFill>
                <a:latin typeface="Arial Black"/>
              </a:rPr>
              <a:t>By APRIL 11th 2026</a:t>
            </a:r>
            <a:endParaRPr lang="en-US" sz="2800" b="1" baseline="30000" dirty="0">
              <a:solidFill>
                <a:srgbClr val="106436"/>
              </a:solidFill>
              <a:latin typeface="Arial Black" panose="020B0A04020102020204" pitchFamily="34" charset="0"/>
            </a:endParaRPr>
          </a:p>
          <a:p>
            <a:pPr>
              <a:spcBef>
                <a:spcPts val="0"/>
              </a:spcBef>
              <a:spcAft>
                <a:spcPts val="0"/>
              </a:spcAft>
            </a:pPr>
            <a:r>
              <a:rPr lang="en-US" sz="1600" dirty="0">
                <a:latin typeface="Arial"/>
                <a:cs typeface="Arial"/>
              </a:rPr>
              <a:t>Seniors must have </a:t>
            </a:r>
            <a:r>
              <a:rPr lang="en-US" sz="1600" b="1" dirty="0">
                <a:latin typeface="Arial"/>
                <a:cs typeface="Arial"/>
              </a:rPr>
              <a:t>1) Orientation, 2) Ed Plan and 3) FAFSA or CADAA </a:t>
            </a:r>
            <a:r>
              <a:rPr lang="en-US" sz="1600" dirty="0">
                <a:latin typeface="Arial"/>
                <a:cs typeface="Arial"/>
              </a:rPr>
              <a:t>completed to receive North State Promise Priority Registration in May, plus the *auto-awarding of the Shasta College Promise 2 Years Free Tuition. </a:t>
            </a:r>
            <a:r>
              <a:rPr lang="en-US" b="1" dirty="0">
                <a:solidFill>
                  <a:srgbClr val="106436"/>
                </a:solidFill>
                <a:latin typeface="Arial"/>
                <a:cs typeface="Arial"/>
              </a:rPr>
              <a:t>*</a:t>
            </a:r>
            <a:r>
              <a:rPr lang="en-US" sz="1400" b="1" dirty="0">
                <a:solidFill>
                  <a:srgbClr val="106436"/>
                </a:solidFill>
                <a:latin typeface="Arial"/>
                <a:cs typeface="Arial"/>
              </a:rPr>
              <a:t>Free tuition auto-awarded to seniors who do not qualify for free tuition through the California College  Promise Grant (CCPG) and have completed the 3 steps listed.</a:t>
            </a:r>
          </a:p>
        </p:txBody>
      </p:sp>
      <p:cxnSp>
        <p:nvCxnSpPr>
          <p:cNvPr id="11" name="Straight Connector 10"/>
          <p:cNvCxnSpPr/>
          <p:nvPr/>
        </p:nvCxnSpPr>
        <p:spPr bwMode="auto">
          <a:xfrm>
            <a:off x="177614" y="4150351"/>
            <a:ext cx="8726437" cy="0"/>
          </a:xfrm>
          <a:prstGeom prst="line">
            <a:avLst/>
          </a:prstGeom>
          <a:solidFill>
            <a:schemeClr val="accent1"/>
          </a:solidFill>
          <a:ln w="9525" cap="flat" cmpd="sng" algn="ctr">
            <a:solidFill>
              <a:srgbClr val="728B39"/>
            </a:solidFill>
            <a:prstDash val="solid"/>
            <a:round/>
            <a:headEnd type="none" w="med" len="med"/>
            <a:tailEnd type="none" w="med" len="med"/>
          </a:ln>
          <a:effectLst/>
        </p:spPr>
      </p:cxnSp>
      <p:cxnSp>
        <p:nvCxnSpPr>
          <p:cNvPr id="19" name="Straight Connector 18"/>
          <p:cNvCxnSpPr/>
          <p:nvPr/>
        </p:nvCxnSpPr>
        <p:spPr bwMode="auto">
          <a:xfrm>
            <a:off x="4687210" y="2939444"/>
            <a:ext cx="10343" cy="1194129"/>
          </a:xfrm>
          <a:prstGeom prst="line">
            <a:avLst/>
          </a:prstGeom>
          <a:solidFill>
            <a:schemeClr val="accent1"/>
          </a:solidFill>
          <a:ln w="9525" cap="flat" cmpd="sng" algn="ctr">
            <a:solidFill>
              <a:srgbClr val="728B39"/>
            </a:solidFill>
            <a:prstDash val="solid"/>
            <a:round/>
            <a:headEnd type="none" w="med" len="med"/>
            <a:tailEnd type="none" w="med" len="med"/>
          </a:ln>
          <a:effectLst/>
        </p:spPr>
      </p:cxnSp>
      <p:cxnSp>
        <p:nvCxnSpPr>
          <p:cNvPr id="3" name="Straight Connector 2">
            <a:extLst>
              <a:ext uri="{FF2B5EF4-FFF2-40B4-BE49-F238E27FC236}">
                <a16:creationId xmlns:a16="http://schemas.microsoft.com/office/drawing/2014/main" id="{8A947261-C574-00ED-728B-DC5755F0E8F0}"/>
              </a:ext>
            </a:extLst>
          </p:cNvPr>
          <p:cNvCxnSpPr>
            <a:cxnSpLocks/>
          </p:cNvCxnSpPr>
          <p:nvPr/>
        </p:nvCxnSpPr>
        <p:spPr bwMode="auto">
          <a:xfrm>
            <a:off x="206796" y="2823208"/>
            <a:ext cx="8726437" cy="0"/>
          </a:xfrm>
          <a:prstGeom prst="line">
            <a:avLst/>
          </a:prstGeom>
          <a:solidFill>
            <a:schemeClr val="accent1"/>
          </a:solidFill>
          <a:ln w="9525" cap="flat" cmpd="sng" algn="ctr">
            <a:solidFill>
              <a:srgbClr val="728B39"/>
            </a:solidFill>
            <a:prstDash val="solid"/>
            <a:round/>
            <a:headEnd type="none" w="med" len="med"/>
            <a:tailEnd type="none" w="med" len="med"/>
          </a:ln>
          <a:effectLst/>
        </p:spPr>
      </p:cxnSp>
      <p:sp>
        <p:nvSpPr>
          <p:cNvPr id="4" name="TextBox 3">
            <a:extLst>
              <a:ext uri="{FF2B5EF4-FFF2-40B4-BE49-F238E27FC236}">
                <a16:creationId xmlns:a16="http://schemas.microsoft.com/office/drawing/2014/main" id="{4B143F40-43FF-2F9F-CA75-4EB1EED793EA}"/>
              </a:ext>
            </a:extLst>
          </p:cNvPr>
          <p:cNvSpPr txBox="1"/>
          <p:nvPr/>
        </p:nvSpPr>
        <p:spPr>
          <a:xfrm>
            <a:off x="170795" y="1789895"/>
            <a:ext cx="8726263" cy="954107"/>
          </a:xfrm>
          <a:prstGeom prst="rect">
            <a:avLst/>
          </a:prstGeom>
          <a:noFill/>
          <a:ln>
            <a:noFill/>
          </a:ln>
        </p:spPr>
        <p:txBody>
          <a:bodyPr wrap="square" lIns="91440" tIns="45720" rIns="91440" bIns="45720" rtlCol="0" anchor="t">
            <a:spAutoFit/>
          </a:bodyPr>
          <a:lstStyle/>
          <a:p>
            <a:r>
              <a:rPr lang="en-US" sz="2800" b="1" dirty="0">
                <a:solidFill>
                  <a:srgbClr val="106436"/>
                </a:solidFill>
                <a:latin typeface="Arial Black"/>
                <a:cs typeface="Arial"/>
              </a:rPr>
              <a:t>By January 21st </a:t>
            </a:r>
            <a:r>
              <a:rPr lang="en-US" sz="1600" b="1" dirty="0">
                <a:latin typeface="Arial"/>
                <a:cs typeface="Arial"/>
              </a:rPr>
              <a:t>Seniors apply for first time </a:t>
            </a:r>
            <a:endParaRPr lang="en-US" sz="1600" b="1" dirty="0">
              <a:cs typeface="Arial" charset="0"/>
            </a:endParaRPr>
          </a:p>
          <a:p>
            <a:r>
              <a:rPr lang="en-US" sz="2800" b="1" dirty="0">
                <a:solidFill>
                  <a:srgbClr val="106436"/>
                </a:solidFill>
                <a:latin typeface="Arial Black"/>
                <a:cs typeface="Arial"/>
              </a:rPr>
              <a:t>By March 18th</a:t>
            </a:r>
            <a:r>
              <a:rPr lang="en-US" sz="1600" b="1" dirty="0">
                <a:solidFill>
                  <a:srgbClr val="000000"/>
                </a:solidFill>
                <a:latin typeface="Arial"/>
                <a:cs typeface="Arial"/>
              </a:rPr>
              <a:t> </a:t>
            </a:r>
            <a:r>
              <a:rPr lang="en-US" sz="1600" b="1" dirty="0">
                <a:latin typeface="Arial"/>
                <a:cs typeface="Arial"/>
              </a:rPr>
              <a:t>Seniors with accounts re-apply </a:t>
            </a:r>
            <a:endParaRPr lang="en-US" sz="1600" b="1" dirty="0">
              <a:solidFill>
                <a:srgbClr val="000000"/>
              </a:solidFill>
              <a:cs typeface="Arial"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B67A5-27A9-F913-D992-64F54BA21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6FF0BF-3AC6-01D0-68F6-DAD2781E6A0B}"/>
              </a:ext>
            </a:extLst>
          </p:cNvPr>
          <p:cNvSpPr>
            <a:spLocks noGrp="1"/>
          </p:cNvSpPr>
          <p:nvPr>
            <p:ph type="title"/>
          </p:nvPr>
        </p:nvSpPr>
        <p:spPr>
          <a:xfrm>
            <a:off x="70164" y="1591164"/>
            <a:ext cx="8804496" cy="1003410"/>
          </a:xfrm>
        </p:spPr>
        <p:txBody>
          <a:bodyPr/>
          <a:lstStyle/>
          <a:p>
            <a:pPr>
              <a:lnSpc>
                <a:spcPct val="100000"/>
              </a:lnSpc>
            </a:pPr>
            <a:r>
              <a:rPr lang="en-US" sz="2800" dirty="0">
                <a:solidFill>
                  <a:srgbClr val="106436"/>
                </a:solidFill>
              </a:rPr>
              <a:t>Goal is to complete the following by these dates:</a:t>
            </a:r>
          </a:p>
        </p:txBody>
      </p:sp>
      <p:sp>
        <p:nvSpPr>
          <p:cNvPr id="3" name="Content Placeholder 2">
            <a:extLst>
              <a:ext uri="{FF2B5EF4-FFF2-40B4-BE49-F238E27FC236}">
                <a16:creationId xmlns:a16="http://schemas.microsoft.com/office/drawing/2014/main" id="{68CC44C6-5F42-22CC-0732-0685DD75907D}"/>
              </a:ext>
            </a:extLst>
          </p:cNvPr>
          <p:cNvSpPr>
            <a:spLocks noGrp="1"/>
          </p:cNvSpPr>
          <p:nvPr>
            <p:ph idx="1"/>
          </p:nvPr>
        </p:nvSpPr>
        <p:spPr>
          <a:xfrm>
            <a:off x="169752" y="2594574"/>
            <a:ext cx="8818075" cy="1433462"/>
          </a:xfrm>
        </p:spPr>
        <p:txBody>
          <a:bodyPr/>
          <a:lstStyle/>
          <a:p>
            <a:pPr marL="274320" indent="-274320">
              <a:lnSpc>
                <a:spcPct val="100000"/>
              </a:lnSpc>
              <a:buFont typeface="+mj-lt"/>
              <a:buAutoNum type="arabicPeriod"/>
            </a:pPr>
            <a:r>
              <a:rPr lang="en-US" sz="2200" dirty="0">
                <a:solidFill>
                  <a:srgbClr val="106436"/>
                </a:solidFill>
              </a:rPr>
              <a:t>FAFSA/CADAA by March 2</a:t>
            </a:r>
            <a:r>
              <a:rPr lang="en-US" sz="2200" baseline="30000" dirty="0">
                <a:solidFill>
                  <a:srgbClr val="106436"/>
                </a:solidFill>
              </a:rPr>
              <a:t>nd</a:t>
            </a:r>
            <a:r>
              <a:rPr lang="en-US" sz="2200" dirty="0">
                <a:solidFill>
                  <a:srgbClr val="106436"/>
                </a:solidFill>
              </a:rPr>
              <a:t> &amp; Orientation/Ed Plan by April 11</a:t>
            </a:r>
            <a:r>
              <a:rPr lang="en-US" sz="2200" baseline="30000" dirty="0">
                <a:solidFill>
                  <a:srgbClr val="106436"/>
                </a:solidFill>
              </a:rPr>
              <a:t>th</a:t>
            </a:r>
            <a:r>
              <a:rPr lang="en-US" sz="2200" dirty="0">
                <a:solidFill>
                  <a:srgbClr val="106436"/>
                </a:solidFill>
              </a:rPr>
              <a:t> </a:t>
            </a:r>
          </a:p>
          <a:p>
            <a:pPr marL="274320" indent="-274320">
              <a:lnSpc>
                <a:spcPct val="100000"/>
              </a:lnSpc>
              <a:buFont typeface="+mj-lt"/>
              <a:buAutoNum type="arabicPeriod"/>
            </a:pPr>
            <a:r>
              <a:rPr lang="en-US" sz="2200" dirty="0">
                <a:solidFill>
                  <a:srgbClr val="106436"/>
                </a:solidFill>
              </a:rPr>
              <a:t>FAFSA/CADAA by October 1</a:t>
            </a:r>
            <a:r>
              <a:rPr lang="en-US" sz="2200" baseline="30000" dirty="0">
                <a:solidFill>
                  <a:srgbClr val="106436"/>
                </a:solidFill>
              </a:rPr>
              <a:t>st</a:t>
            </a:r>
            <a:r>
              <a:rPr lang="en-US" sz="2200" dirty="0">
                <a:solidFill>
                  <a:srgbClr val="106436"/>
                </a:solidFill>
              </a:rPr>
              <a:t> &amp; Orientation/Ed Plan by March 2</a:t>
            </a:r>
            <a:r>
              <a:rPr lang="en-US" sz="2200" baseline="30000" dirty="0">
                <a:solidFill>
                  <a:srgbClr val="106436"/>
                </a:solidFill>
              </a:rPr>
              <a:t>nd</a:t>
            </a:r>
            <a:r>
              <a:rPr lang="en-US" sz="2200" dirty="0">
                <a:solidFill>
                  <a:srgbClr val="106436"/>
                </a:solidFill>
              </a:rPr>
              <a:t> </a:t>
            </a:r>
          </a:p>
          <a:p>
            <a:pPr marL="274320" indent="-274320">
              <a:lnSpc>
                <a:spcPct val="100000"/>
              </a:lnSpc>
              <a:buFont typeface="+mj-lt"/>
              <a:buAutoNum type="arabicPeriod"/>
            </a:pPr>
            <a:r>
              <a:rPr lang="en-US" sz="2200" dirty="0">
                <a:solidFill>
                  <a:srgbClr val="106436"/>
                </a:solidFill>
              </a:rPr>
              <a:t>FAFSA/CADAA by January 1</a:t>
            </a:r>
            <a:r>
              <a:rPr lang="en-US" sz="2200" baseline="30000" dirty="0">
                <a:solidFill>
                  <a:srgbClr val="106436"/>
                </a:solidFill>
              </a:rPr>
              <a:t>st</a:t>
            </a:r>
            <a:r>
              <a:rPr lang="en-US" sz="2200" dirty="0">
                <a:solidFill>
                  <a:srgbClr val="106436"/>
                </a:solidFill>
              </a:rPr>
              <a:t> &amp; Orientation/Ed Plan by May 31</a:t>
            </a:r>
            <a:r>
              <a:rPr lang="en-US" sz="2200" baseline="30000" dirty="0">
                <a:solidFill>
                  <a:srgbClr val="106436"/>
                </a:solidFill>
              </a:rPr>
              <a:t>st</a:t>
            </a:r>
            <a:r>
              <a:rPr lang="en-US" sz="2200" dirty="0">
                <a:solidFill>
                  <a:srgbClr val="106436"/>
                </a:solidFill>
              </a:rPr>
              <a:t> </a:t>
            </a:r>
          </a:p>
        </p:txBody>
      </p:sp>
      <p:sp>
        <p:nvSpPr>
          <p:cNvPr id="4" name="Title 1">
            <a:extLst>
              <a:ext uri="{FF2B5EF4-FFF2-40B4-BE49-F238E27FC236}">
                <a16:creationId xmlns:a16="http://schemas.microsoft.com/office/drawing/2014/main" id="{C12DC51C-3D5F-194C-288A-8993AA1E380B}"/>
              </a:ext>
            </a:extLst>
          </p:cNvPr>
          <p:cNvSpPr txBox="1">
            <a:spLocks/>
          </p:cNvSpPr>
          <p:nvPr/>
        </p:nvSpPr>
        <p:spPr>
          <a:xfrm>
            <a:off x="339504" y="635267"/>
            <a:ext cx="4911505" cy="487363"/>
          </a:xfrm>
          <a:prstGeom prst="rect">
            <a:avLst/>
          </a:prstGeom>
        </p:spPr>
        <p:txBody>
          <a:bodyPr vert="horz" lIns="91440" tIns="45720" rIns="91440" bIns="45720" rtlCol="0" anchor="b" anchorCtr="0">
            <a:noAutofit/>
          </a:bodyPr>
          <a:lstStyle>
            <a:lvl1pPr algn="l" rtl="0" eaLnBrk="0" fontAlgn="base" hangingPunct="0">
              <a:lnSpc>
                <a:spcPts val="5000"/>
              </a:lnSpc>
              <a:spcBef>
                <a:spcPct val="0"/>
              </a:spcBef>
              <a:spcAft>
                <a:spcPct val="0"/>
              </a:spcAft>
              <a:defRPr sz="4400" b="1" i="0" u="none" baseline="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a:lstStyle>
          <a:p>
            <a:pPr>
              <a:lnSpc>
                <a:spcPct val="100000"/>
              </a:lnSpc>
            </a:pPr>
            <a:r>
              <a:rPr lang="en-US" sz="4000" kern="0" dirty="0"/>
              <a:t>Quiz Question 6</a:t>
            </a:r>
          </a:p>
        </p:txBody>
      </p:sp>
      <p:pic>
        <p:nvPicPr>
          <p:cNvPr id="5" name="Picture 4" descr="A cartoon of a knight holding a shield and a green shirt&#10;&#10;AI-generated content may be incorrect.">
            <a:extLst>
              <a:ext uri="{FF2B5EF4-FFF2-40B4-BE49-F238E27FC236}">
                <a16:creationId xmlns:a16="http://schemas.microsoft.com/office/drawing/2014/main" id="{DD9D6C43-5FE3-8F1E-0A90-0E2335E9418E}"/>
              </a:ext>
            </a:extLst>
          </p:cNvPr>
          <p:cNvPicPr>
            <a:picLocks noChangeAspect="1"/>
          </p:cNvPicPr>
          <p:nvPr/>
        </p:nvPicPr>
        <p:blipFill>
          <a:blip r:embed="rId2">
            <a:extLst>
              <a:ext uri="{28A0092B-C50C-407E-A947-70E740481C1C}">
                <a14:useLocalDpi xmlns:a14="http://schemas.microsoft.com/office/drawing/2010/main" val="0"/>
              </a:ext>
            </a:extLst>
          </a:blip>
          <a:srcRect t="2080" b="8695"/>
          <a:stretch>
            <a:fillRect/>
          </a:stretch>
        </p:blipFill>
        <p:spPr>
          <a:xfrm>
            <a:off x="7363295" y="3932752"/>
            <a:ext cx="1624532" cy="2174231"/>
          </a:xfrm>
          <a:prstGeom prst="rect">
            <a:avLst/>
          </a:prstGeom>
        </p:spPr>
      </p:pic>
      <p:pic>
        <p:nvPicPr>
          <p:cNvPr id="6" name="Picture 5" descr="A cartoon of a knight holding a question mark&#10;&#10;AI-generated content may be incorrect.">
            <a:extLst>
              <a:ext uri="{FF2B5EF4-FFF2-40B4-BE49-F238E27FC236}">
                <a16:creationId xmlns:a16="http://schemas.microsoft.com/office/drawing/2014/main" id="{385C61AC-6B89-B2A6-9CC5-21EF8FF4CC0F}"/>
              </a:ext>
            </a:extLst>
          </p:cNvPr>
          <p:cNvPicPr>
            <a:picLocks noChangeAspect="1"/>
          </p:cNvPicPr>
          <p:nvPr/>
        </p:nvPicPr>
        <p:blipFill>
          <a:blip r:embed="rId3">
            <a:extLst>
              <a:ext uri="{28A0092B-C50C-407E-A947-70E740481C1C}">
                <a14:useLocalDpi xmlns:a14="http://schemas.microsoft.com/office/drawing/2010/main" val="0"/>
              </a:ext>
            </a:extLst>
          </a:blip>
          <a:srcRect t="13925" b="16203"/>
          <a:stretch>
            <a:fillRect/>
          </a:stretch>
        </p:blipFill>
        <p:spPr>
          <a:xfrm>
            <a:off x="5527705" y="4262164"/>
            <a:ext cx="1624532" cy="1702645"/>
          </a:xfrm>
          <a:prstGeom prst="rect">
            <a:avLst/>
          </a:prstGeom>
        </p:spPr>
      </p:pic>
      <p:pic>
        <p:nvPicPr>
          <p:cNvPr id="7" name="Picture 6" descr="Cartoon of a knight holding a question mark&#10;&#10;AI-generated content may be incorrect.">
            <a:extLst>
              <a:ext uri="{FF2B5EF4-FFF2-40B4-BE49-F238E27FC236}">
                <a16:creationId xmlns:a16="http://schemas.microsoft.com/office/drawing/2014/main" id="{80AD4BCD-0B94-E831-84AF-63A167ABD1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3919" y="3945615"/>
            <a:ext cx="1346129" cy="2019194"/>
          </a:xfrm>
          <a:prstGeom prst="rect">
            <a:avLst/>
          </a:prstGeom>
        </p:spPr>
      </p:pic>
    </p:spTree>
    <p:extLst>
      <p:ext uri="{BB962C8B-B14F-4D97-AF65-F5344CB8AC3E}">
        <p14:creationId xmlns:p14="http://schemas.microsoft.com/office/powerpoint/2010/main" val="21334499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49" y="427767"/>
            <a:ext cx="8229600" cy="1020762"/>
          </a:xfrm>
        </p:spPr>
        <p:txBody>
          <a:bodyPr anchor="t"/>
          <a:lstStyle/>
          <a:p>
            <a:r>
              <a:rPr lang="en-US" sz="4000"/>
              <a:t>Questions?</a:t>
            </a:r>
          </a:p>
        </p:txBody>
      </p:sp>
      <p:sp>
        <p:nvSpPr>
          <p:cNvPr id="7" name="TextBox 6"/>
          <p:cNvSpPr txBox="1"/>
          <p:nvPr/>
        </p:nvSpPr>
        <p:spPr>
          <a:xfrm>
            <a:off x="462805" y="1946374"/>
            <a:ext cx="3505346" cy="2392963"/>
          </a:xfrm>
          <a:prstGeom prst="rect">
            <a:avLst/>
          </a:prstGeom>
          <a:noFill/>
          <a:ln>
            <a:noFill/>
          </a:ln>
        </p:spPr>
        <p:txBody>
          <a:bodyPr wrap="square" lIns="91440" tIns="45720" rIns="91440" bIns="45720" rtlCol="0" anchor="t">
            <a:spAutoFit/>
          </a:bodyPr>
          <a:lstStyle/>
          <a:p>
            <a:r>
              <a:rPr lang="en-US" sz="2800" b="1">
                <a:solidFill>
                  <a:srgbClr val="339933"/>
                </a:solidFill>
                <a:latin typeface="Arial Black"/>
              </a:rPr>
              <a:t>CALL</a:t>
            </a:r>
          </a:p>
          <a:p>
            <a:pPr>
              <a:lnSpc>
                <a:spcPct val="100000"/>
              </a:lnSpc>
            </a:pPr>
            <a:r>
              <a:rPr lang="en-US" b="1">
                <a:latin typeface="Arial"/>
                <a:cs typeface="Arial"/>
              </a:rPr>
              <a:t>Redding Campus:</a:t>
            </a:r>
          </a:p>
          <a:p>
            <a:pPr>
              <a:lnSpc>
                <a:spcPct val="100000"/>
              </a:lnSpc>
            </a:pPr>
            <a:r>
              <a:rPr lang="en-US">
                <a:latin typeface="Arial"/>
                <a:cs typeface="Arial"/>
              </a:rPr>
              <a:t>(530) 242-7650</a:t>
            </a:r>
          </a:p>
          <a:p>
            <a:pPr>
              <a:lnSpc>
                <a:spcPct val="100000"/>
              </a:lnSpc>
              <a:spcBef>
                <a:spcPts val="300"/>
              </a:spcBef>
            </a:pPr>
            <a:endParaRPr lang="en-US" sz="1100"/>
          </a:p>
          <a:p>
            <a:r>
              <a:rPr lang="en-US" b="1">
                <a:latin typeface="Arial"/>
                <a:cs typeface="Arial"/>
              </a:rPr>
              <a:t>Intermountain, Tehama and Trinity Campuses: </a:t>
            </a:r>
            <a:endParaRPr lang="en-US" b="1">
              <a:cs typeface="Arial"/>
            </a:endParaRPr>
          </a:p>
          <a:p>
            <a:r>
              <a:rPr lang="en-US">
                <a:latin typeface="Arial"/>
                <a:cs typeface="Arial"/>
              </a:rPr>
              <a:t>(530) 242-7750, option 4</a:t>
            </a:r>
            <a:endParaRPr lang="en-US" b="1">
              <a:cs typeface="Arial"/>
            </a:endParaRPr>
          </a:p>
          <a:p>
            <a:r>
              <a:rPr lang="en-US" b="1">
                <a:latin typeface="Arial"/>
                <a:cs typeface="Arial"/>
              </a:rPr>
              <a:t>                        </a:t>
            </a:r>
            <a:endParaRPr lang="en-US" b="1">
              <a:cs typeface="Arial"/>
            </a:endParaRPr>
          </a:p>
        </p:txBody>
      </p:sp>
      <p:sp>
        <p:nvSpPr>
          <p:cNvPr id="8" name="TextBox 7"/>
          <p:cNvSpPr txBox="1"/>
          <p:nvPr/>
        </p:nvSpPr>
        <p:spPr>
          <a:xfrm>
            <a:off x="4121844" y="1942743"/>
            <a:ext cx="4822371" cy="2400657"/>
          </a:xfrm>
          <a:prstGeom prst="rect">
            <a:avLst/>
          </a:prstGeom>
          <a:noFill/>
          <a:ln>
            <a:noFill/>
          </a:ln>
        </p:spPr>
        <p:txBody>
          <a:bodyPr wrap="square" lIns="91440" tIns="45720" rIns="91440" bIns="45720" rtlCol="0" anchor="t">
            <a:spAutoFit/>
          </a:bodyPr>
          <a:lstStyle/>
          <a:p>
            <a:r>
              <a:rPr lang="en-US" sz="2800" b="1">
                <a:solidFill>
                  <a:srgbClr val="339933"/>
                </a:solidFill>
                <a:latin typeface="Arial Black"/>
              </a:rPr>
              <a:t>VISIT</a:t>
            </a:r>
          </a:p>
          <a:p>
            <a:pPr>
              <a:lnSpc>
                <a:spcPct val="100000"/>
              </a:lnSpc>
            </a:pPr>
            <a:r>
              <a:rPr lang="en-US" b="1">
                <a:latin typeface="Arial"/>
                <a:cs typeface="Arial"/>
              </a:rPr>
              <a:t>Redding:</a:t>
            </a:r>
            <a:r>
              <a:rPr lang="en-US">
                <a:latin typeface="Arial"/>
                <a:cs typeface="Arial"/>
              </a:rPr>
              <a:t> 11555 Old Oregon Trail</a:t>
            </a:r>
          </a:p>
          <a:p>
            <a:pPr>
              <a:lnSpc>
                <a:spcPct val="100000"/>
              </a:lnSpc>
              <a:spcBef>
                <a:spcPts val="300"/>
              </a:spcBef>
            </a:pPr>
            <a:r>
              <a:rPr lang="en-US" b="1">
                <a:latin typeface="Arial"/>
                <a:cs typeface="Arial"/>
              </a:rPr>
              <a:t>Burney: </a:t>
            </a:r>
            <a:r>
              <a:rPr lang="en-US">
                <a:latin typeface="Arial"/>
                <a:cs typeface="Arial"/>
              </a:rPr>
              <a:t>37581 Mountain View Rd</a:t>
            </a:r>
          </a:p>
          <a:p>
            <a:pPr>
              <a:lnSpc>
                <a:spcPct val="100000"/>
              </a:lnSpc>
            </a:pPr>
            <a:r>
              <a:rPr lang="en-US">
                <a:latin typeface="Arial"/>
                <a:cs typeface="Arial"/>
              </a:rPr>
              <a:t>(Intermountain)</a:t>
            </a:r>
          </a:p>
          <a:p>
            <a:pPr>
              <a:spcBef>
                <a:spcPts val="300"/>
              </a:spcBef>
            </a:pPr>
            <a:r>
              <a:rPr lang="en-US" b="1">
                <a:latin typeface="Arial"/>
                <a:cs typeface="Arial"/>
              </a:rPr>
              <a:t>Red Bluff: </a:t>
            </a:r>
            <a:r>
              <a:rPr lang="en-US">
                <a:latin typeface="Arial"/>
                <a:cs typeface="Arial"/>
              </a:rPr>
              <a:t>770 Diamond Avenue, Red Bluff</a:t>
            </a:r>
          </a:p>
          <a:p>
            <a:pPr>
              <a:lnSpc>
                <a:spcPct val="100000"/>
              </a:lnSpc>
              <a:spcBef>
                <a:spcPts val="300"/>
              </a:spcBef>
            </a:pPr>
            <a:r>
              <a:rPr lang="en-US" b="1">
                <a:latin typeface="Arial"/>
                <a:cs typeface="Arial"/>
              </a:rPr>
              <a:t>Weaverville: </a:t>
            </a:r>
            <a:r>
              <a:rPr lang="en-US">
                <a:latin typeface="Arial"/>
                <a:cs typeface="Arial"/>
              </a:rPr>
              <a:t>30 Arbuckle Ct, Weaverville</a:t>
            </a:r>
          </a:p>
          <a:p>
            <a:pPr>
              <a:lnSpc>
                <a:spcPct val="100000"/>
              </a:lnSpc>
              <a:spcBef>
                <a:spcPts val="300"/>
              </a:spcBef>
            </a:pPr>
            <a:endParaRPr lang="en-US" sz="2000"/>
          </a:p>
          <a:p>
            <a:pPr>
              <a:lnSpc>
                <a:spcPct val="100000"/>
              </a:lnSpc>
            </a:pPr>
            <a:endParaRPr lang="en-US" sz="200"/>
          </a:p>
        </p:txBody>
      </p:sp>
      <p:sp>
        <p:nvSpPr>
          <p:cNvPr id="9" name="TextBox 8"/>
          <p:cNvSpPr txBox="1"/>
          <p:nvPr/>
        </p:nvSpPr>
        <p:spPr>
          <a:xfrm>
            <a:off x="497997" y="4264802"/>
            <a:ext cx="8145670" cy="1392689"/>
          </a:xfrm>
          <a:prstGeom prst="rect">
            <a:avLst/>
          </a:prstGeom>
          <a:noFill/>
          <a:ln>
            <a:noFill/>
          </a:ln>
        </p:spPr>
        <p:txBody>
          <a:bodyPr wrap="square" rtlCol="0">
            <a:spAutoFit/>
          </a:bodyPr>
          <a:lstStyle/>
          <a:p>
            <a:pPr marL="0" indent="0">
              <a:buNone/>
            </a:pPr>
            <a:r>
              <a:rPr lang="en-US" sz="2800" b="1">
                <a:solidFill>
                  <a:srgbClr val="339933"/>
                </a:solidFill>
                <a:latin typeface="Arial Black" panose="020B0A04020102020204" pitchFamily="34" charset="0"/>
              </a:rPr>
              <a:t>EMAIL</a:t>
            </a:r>
          </a:p>
          <a:p>
            <a:pPr>
              <a:lnSpc>
                <a:spcPct val="100000"/>
              </a:lnSpc>
            </a:pPr>
            <a:r>
              <a:rPr lang="en-US" b="1"/>
              <a:t>Redding Campus: </a:t>
            </a:r>
            <a:r>
              <a:rPr lang="en-US"/>
              <a:t>admissions@shastacollege.edu</a:t>
            </a:r>
          </a:p>
          <a:p>
            <a:pPr>
              <a:lnSpc>
                <a:spcPct val="100000"/>
              </a:lnSpc>
              <a:spcBef>
                <a:spcPts val="300"/>
              </a:spcBef>
            </a:pPr>
            <a:r>
              <a:rPr lang="en-US" b="1"/>
              <a:t>Extended Ed Campuses: </a:t>
            </a:r>
            <a:r>
              <a:rPr lang="en-US"/>
              <a:t>ExtEdSS@shastacollege.edu</a:t>
            </a:r>
          </a:p>
          <a:p>
            <a:pPr>
              <a:lnSpc>
                <a:spcPct val="100000"/>
              </a:lnSpc>
            </a:pP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43451">
            <a:off x="6983242" y="24404"/>
            <a:ext cx="1844816" cy="1813774"/>
          </a:xfrm>
          <a:prstGeom prst="rect">
            <a:avLst/>
          </a:prstGeom>
        </p:spPr>
      </p:pic>
      <p:cxnSp>
        <p:nvCxnSpPr>
          <p:cNvPr id="12" name="Straight Connector 11"/>
          <p:cNvCxnSpPr/>
          <p:nvPr/>
        </p:nvCxnSpPr>
        <p:spPr bwMode="auto">
          <a:xfrm>
            <a:off x="457200" y="4191000"/>
            <a:ext cx="8305800" cy="0"/>
          </a:xfrm>
          <a:prstGeom prst="line">
            <a:avLst/>
          </a:prstGeom>
          <a:solidFill>
            <a:schemeClr val="accent1"/>
          </a:solidFill>
          <a:ln w="9525" cap="flat" cmpd="sng" algn="ctr">
            <a:solidFill>
              <a:srgbClr val="728B39"/>
            </a:solidFill>
            <a:prstDash val="solid"/>
            <a:round/>
            <a:headEnd type="none" w="med" len="med"/>
            <a:tailEnd type="none" w="med" len="med"/>
          </a:ln>
          <a:effectLst/>
        </p:spPr>
      </p:cxnSp>
      <p:cxnSp>
        <p:nvCxnSpPr>
          <p:cNvPr id="13" name="Straight Connector 12"/>
          <p:cNvCxnSpPr/>
          <p:nvPr/>
        </p:nvCxnSpPr>
        <p:spPr bwMode="auto">
          <a:xfrm>
            <a:off x="4038600" y="2018943"/>
            <a:ext cx="0" cy="2095857"/>
          </a:xfrm>
          <a:prstGeom prst="line">
            <a:avLst/>
          </a:prstGeom>
          <a:solidFill>
            <a:schemeClr val="accent1"/>
          </a:solidFill>
          <a:ln w="9525" cap="flat" cmpd="sng" algn="ctr">
            <a:solidFill>
              <a:srgbClr val="728B39"/>
            </a:solidFill>
            <a:prstDash val="solid"/>
            <a:round/>
            <a:headEnd type="none" w="med" len="med"/>
            <a:tailEnd type="none" w="med" len="med"/>
          </a:ln>
          <a:effectLst/>
        </p:spPr>
      </p:cxnSp>
    </p:spTree>
    <p:extLst>
      <p:ext uri="{BB962C8B-B14F-4D97-AF65-F5344CB8AC3E}">
        <p14:creationId xmlns:p14="http://schemas.microsoft.com/office/powerpoint/2010/main" val="3758476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9.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 type=&quot;3&quot; unique_id=&quot;10004&quot;&gt;&lt;property id=&quot;20148&quot; value=&quot;5&quot;/&gt;&lt;property id=&quot;20300&quot; value=&quot;Slide 2 - &amp;quot;Why College? Education Pays!&amp;quot;&quot;/&gt;&lt;property id=&quot;20307&quot; value=&quot;263&quot;/&gt;&lt;/object&gt;&lt;object type=&quot;3&quot; unique_id=&quot;10005&quot;&gt;&lt;property id=&quot;20148&quot; value=&quot;5&quot;/&gt;&lt;property id=&quot;20300&quot; value=&quot;Slide 3 - &amp;quot;Education Pays!&amp;quot;&quot;/&gt;&lt;property id=&quot;20307&quot; value=&quot;291&quot;/&gt;&lt;/object&gt;&lt;object type=&quot;3&quot; unique_id=&quot;10006&quot;&gt;&lt;property id=&quot;20148&quot; value=&quot;5&quot;/&gt;&lt;property id=&quot;20300&quot; value=&quot;Slide 4 - &amp;quot;Why Shasta College?&amp;quot;&quot;/&gt;&lt;property id=&quot;20307&quot; value=&quot;294&quot;/&gt;&lt;/object&gt;&lt;object type=&quot;3&quot; unique_id=&quot;10007&quot;&gt;&lt;property id=&quot;20148&quot; value=&quot;5&quot;/&gt;&lt;property id=&quot;20300&quot; value=&quot;Slide 5 - &amp;quot;Curriculum&amp;quot;&quot;/&gt;&lt;property id=&quot;20307&quot; value=&quot;293&quot;/&gt;&lt;/object&gt;&lt;object type=&quot;3&quot; unique_id=&quot;10008&quot;&gt;&lt;property id=&quot;20148&quot; value=&quot;5&quot;/&gt;&lt;property id=&quot;20300&quot; value=&quot;Slide 6&quot;/&gt;&lt;property id=&quot;20307&quot; value=&quot;295&quot;/&gt;&lt;/object&gt;&lt;object type=&quot;3&quot; unique_id=&quot;10009&quot;&gt;&lt;property id=&quot;20148&quot; value=&quot;5&quot;/&gt;&lt;property id=&quot;20300&quot; value=&quot;Slide 7&quot;/&gt;&lt;property id=&quot;20307&quot; value=&quot;296&quot;/&gt;&lt;/object&gt;&lt;object type=&quot;3&quot; unique_id=&quot;10010&quot;&gt;&lt;property id=&quot;20148&quot; value=&quot;5&quot;/&gt;&lt;property id=&quot;20300&quot; value=&quot;Slide 8&quot;/&gt;&lt;property id=&quot;20307&quot; value=&quot;303&quot;/&gt;&lt;/object&gt;&lt;object type=&quot;3&quot; unique_id=&quot;10011&quot;&gt;&lt;property id=&quot;20148&quot; value=&quot;5&quot;/&gt;&lt;property id=&quot;20300&quot; value=&quot;Slide 9&quot;/&gt;&lt;property id=&quot;20307&quot; value=&quot;301&quot;/&gt;&lt;/object&gt;&lt;object type=&quot;3&quot; unique_id=&quot;10012&quot;&gt;&lt;property id=&quot;20148&quot; value=&quot;5&quot;/&gt;&lt;property id=&quot;20300&quot; value=&quot;Slide 10&quot;/&gt;&lt;property id=&quot;20307&quot; value=&quot;297&quot;/&gt;&lt;/object&gt;&lt;object type=&quot;3&quot; unique_id=&quot;10013&quot;&gt;&lt;property id=&quot;20148&quot; value=&quot;5&quot;/&gt;&lt;property id=&quot;20300&quot; value=&quot;Slide 11&quot;/&gt;&lt;property id=&quot;20307&quot; value=&quot;299&quot;/&gt;&lt;/object&gt;&lt;object type=&quot;3&quot; unique_id=&quot;10014&quot;&gt;&lt;property id=&quot;20148&quot; value=&quot;5&quot;/&gt;&lt;property id=&quot;20300&quot; value=&quot;Slide 12&quot;/&gt;&lt;property id=&quot;20307&quot; value=&quot;300&quot;/&gt;&lt;/object&gt;&lt;object type=&quot;3&quot; unique_id=&quot;10015&quot;&gt;&lt;property id=&quot;20148&quot; value=&quot;5&quot;/&gt;&lt;property id=&quot;20300&quot; value=&quot;Slide 13 - &amp;quot;Career /Technical Education Programs&amp;quot;&quot;/&gt;&lt;property id=&quot;20307&quot; value=&quot;266&quot;/&gt;&lt;/object&gt;&lt;object type=&quot;3&quot; unique_id=&quot;10016&quot;&gt;&lt;property id=&quot;20148&quot; value=&quot;5&quot;/&gt;&lt;property id=&quot;20300&quot; value=&quot;Slide 14 - &amp;quot;Cost Comparison 2013-2014*&amp;quot;&quot;/&gt;&lt;property id=&quot;20307&quot; value=&quot;281&quot;/&gt;&lt;/object&gt;&lt;object type=&quot;3&quot; unique_id=&quot;10017&quot;&gt;&lt;property id=&quot;20148&quot; value=&quot;5&quot;/&gt;&lt;property id=&quot;20300&quot; value=&quot;Slide 15 - &amp;quot;Financial Aid&amp;quot;&quot;/&gt;&lt;property id=&quot;20307&quot; value=&quot;290&quot;/&gt;&lt;/object&gt;&lt;object type=&quot;3&quot; unique_id=&quot;10018&quot;&gt;&lt;property id=&quot;20148&quot; value=&quot;5&quot;/&gt;&lt;property id=&quot;20300&quot; value=&quot;Slide 16 - &amp;quot;Transfer to Four-Year Schools&amp;quot;&quot;/&gt;&lt;property id=&quot;20307&quot; value=&quot;265&quot;/&gt;&lt;/object&gt;&lt;object type=&quot;3&quot; unique_id=&quot;10019&quot;&gt;&lt;property id=&quot;20148&quot; value=&quot;5&quot;/&gt;&lt;property id=&quot;20300&quot; value=&quot;Slide 17 - &amp;quot;Convenience&amp;quot;&quot;/&gt;&lt;property id=&quot;20307&quot; value=&quot;259&quot;/&gt;&lt;/object&gt;&lt;object type=&quot;3&quot; unique_id=&quot;10020&quot;&gt;&lt;property id=&quot;20148&quot; value=&quot;5&quot;/&gt;&lt;property id=&quot;20300&quot; value=&quot;Slide 18 - &amp;quot;Distance Education&amp;quot;&quot;/&gt;&lt;property id=&quot;20307&quot; value=&quot;258&quot;/&gt;&lt;/object&gt;&lt;object type=&quot;3&quot; unique_id=&quot;10021&quot;&gt;&lt;property id=&quot;20148&quot; value=&quot;5&quot;/&gt;&lt;property id=&quot;20300&quot; value=&quot;Slide 19 - &amp;quot;Caring: Shasta College Services&amp;quot;&quot;/&gt;&lt;property id=&quot;20307&quot; value=&quot;288&quot;/&gt;&lt;/object&gt;&lt;object type=&quot;3&quot; unique_id=&quot;10022&quot;&gt;&lt;property id=&quot;20148&quot; value=&quot;5&quot;/&gt;&lt;property id=&quot;20300&quot; value=&quot;Slide 20 - &amp;quot;Shasta Promise&amp;amp;#x09;&amp;quot;&quot;/&gt;&lt;property id=&quot;20307&quot; value=&quot;285&quot;/&gt;&lt;/object&gt;&lt;object type=&quot;3&quot; unique_id=&quot;10023&quot;&gt;&lt;property id=&quot;20148&quot; value=&quot;5&quot;/&gt;&lt;property id=&quot;20300&quot; value=&quot;Slide 21 - &amp;quot;Shasta Promise&amp;quot;&quot;/&gt;&lt;property id=&quot;20307&quot; value=&quot;274&quot;/&gt;&lt;/object&gt;&lt;object type=&quot;3&quot; unique_id=&quot;10024&quot;&gt;&lt;property id=&quot;20148&quot; value=&quot;5&quot;/&gt;&lt;property id=&quot;20300&quot; value=&quot;Slide 22 - &amp;quot;Shasta Promise&amp;quot;&quot;/&gt;&lt;property id=&quot;20307&quot; value=&quot;278&quot;/&gt;&lt;/object&gt;&lt;/object&gt;&lt;object type=&quot;8&quot; unique_id=&quot;10048&quot;&gt;&lt;/object&gt;&lt;/object&gt;&lt;/database&gt;"/>
  <p:tag name="MMPROD_NEXTUNIQUEID" val="10009"/>
  <p:tag name="SECTOMILLISECCONVERTED" val="1"/>
  <p:tag name="ISPRING_RESOURCE_PATHS_HASH_PRESENTER" val="c014f386b810cafdc1bf6a4cd1892573273ccb"/>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1da05ac-9017-4dfe-9102-67dcf4aaa3fc" xsi:nil="true"/>
    <lcf76f155ced4ddcb4097134ff3c332f xmlns="7e296938-c20a-44ec-87ff-eb9dfa3a097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C57CD0379CDB149AB0BA3CE65322E2B" ma:contentTypeVersion="13" ma:contentTypeDescription="Create a new document." ma:contentTypeScope="" ma:versionID="15437864951e839dadcf612a13ff5307">
  <xsd:schema xmlns:xsd="http://www.w3.org/2001/XMLSchema" xmlns:xs="http://www.w3.org/2001/XMLSchema" xmlns:p="http://schemas.microsoft.com/office/2006/metadata/properties" xmlns:ns2="7e296938-c20a-44ec-87ff-eb9dfa3a0977" xmlns:ns3="c1da05ac-9017-4dfe-9102-67dcf4aaa3fc" targetNamespace="http://schemas.microsoft.com/office/2006/metadata/properties" ma:root="true" ma:fieldsID="fb5f9816622f80c1fa60ca96387b8669" ns2:_="" ns3:_="">
    <xsd:import namespace="7e296938-c20a-44ec-87ff-eb9dfa3a0977"/>
    <xsd:import namespace="c1da05ac-9017-4dfe-9102-67dcf4aaa3f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296938-c20a-44ec-87ff-eb9dfa3a09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23f4d79-3204-4328-b78c-6ebd1d03a6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da05ac-9017-4dfe-9102-67dcf4aaa3f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04bf82-cf8d-4e14-8c19-902f64e6a528}" ma:internalName="TaxCatchAll" ma:showField="CatchAllData" ma:web="c1da05ac-9017-4dfe-9102-67dcf4aaa3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DD4120-73D1-49EC-B00D-BCBFDFBC8C4E}">
  <ds:schemaRefs>
    <ds:schemaRef ds:uri="33fbf3f1-a456-4a68-bd0f-5551ae275cad"/>
    <ds:schemaRef ds:uri="7c413a98-c37d-4f85-ac46-23f49ad76a7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1da05ac-9017-4dfe-9102-67dcf4aaa3fc"/>
    <ds:schemaRef ds:uri="7e296938-c20a-44ec-87ff-eb9dfa3a0977"/>
  </ds:schemaRefs>
</ds:datastoreItem>
</file>

<file path=customXml/itemProps2.xml><?xml version="1.0" encoding="utf-8"?>
<ds:datastoreItem xmlns:ds="http://schemas.openxmlformats.org/officeDocument/2006/customXml" ds:itemID="{52F32326-E8DA-489E-A183-DFBABD8E0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296938-c20a-44ec-87ff-eb9dfa3a0977"/>
    <ds:schemaRef ds:uri="c1da05ac-9017-4dfe-9102-67dcf4aaa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A05D60-4907-40A1-A9BD-3E7E85F1E2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209</TotalTime>
  <Words>2101</Words>
  <Application>Microsoft Office PowerPoint</Application>
  <PresentationFormat>On-screen Show (4:3)</PresentationFormat>
  <Paragraphs>277</Paragraphs>
  <Slides>36</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Arial Black</vt:lpstr>
      <vt:lpstr>Arial,Sans-Serif</vt:lpstr>
      <vt:lpstr>Courier New</vt:lpstr>
      <vt:lpstr>Impact</vt:lpstr>
      <vt:lpstr>neue-haas-unica</vt:lpstr>
      <vt:lpstr>Custom Design</vt:lpstr>
      <vt:lpstr>PowerPoint Presentation</vt:lpstr>
      <vt:lpstr>How are you feeling today?</vt:lpstr>
      <vt:lpstr>PowerPoint Presentation</vt:lpstr>
      <vt:lpstr>My career &amp; education plans</vt:lpstr>
      <vt:lpstr>PowerPoint Presentation</vt:lpstr>
      <vt:lpstr>Flexible classes</vt:lpstr>
      <vt:lpstr>Student Life!</vt:lpstr>
      <vt:lpstr>PowerPoint Presentation</vt:lpstr>
      <vt:lpstr>PowerPoint Presentation</vt:lpstr>
      <vt:lpstr>Out of these 5 Interest Areas which is your top pick?</vt:lpstr>
      <vt:lpstr>Out of these 5 Interest Areas which is your top pick?</vt:lpstr>
      <vt:lpstr>PowerPoint Presentation</vt:lpstr>
      <vt:lpstr>Career/Technical Education</vt:lpstr>
      <vt:lpstr>Transfer to a University</vt:lpstr>
      <vt:lpstr>AD-T Program</vt:lpstr>
      <vt:lpstr>TAG…you’re in!</vt:lpstr>
      <vt:lpstr>PowerPoint Presentation</vt:lpstr>
      <vt:lpstr>PowerPoint Presentation</vt:lpstr>
      <vt:lpstr>We’re Here to Help You Succeed</vt:lpstr>
      <vt:lpstr>Programs and Services for Specific Populations</vt:lpstr>
      <vt:lpstr>Which program supports students in acquiring equal access to Shasta College programs and facilities?</vt:lpstr>
      <vt:lpstr>PowerPoint Presentation</vt:lpstr>
      <vt:lpstr>PowerPoint Presentation</vt:lpstr>
      <vt:lpstr>PowerPoint Presentation</vt:lpstr>
      <vt:lpstr>What are the names of the two tuition free grants?</vt:lpstr>
      <vt:lpstr>Cost Comparisons</vt:lpstr>
      <vt:lpstr>Applying to  Shasta College</vt:lpstr>
      <vt:lpstr>Seniors without account should apply by this date:</vt:lpstr>
      <vt:lpstr>Seniors with accounts should apply by this date:</vt:lpstr>
      <vt:lpstr>Important Application Notes</vt:lpstr>
      <vt:lpstr>North State Promise  Priority Registration </vt:lpstr>
      <vt:lpstr>The 2 steps to complete by April 11th  to get priority registration are:</vt:lpstr>
      <vt:lpstr>PowerPoint Presentation</vt:lpstr>
      <vt:lpstr>Important Dates</vt:lpstr>
      <vt:lpstr>Goal is to complete the following by these dates: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Loring, Sue</dc:creator>
  <cp:lastModifiedBy>Fairchild, Michelle</cp:lastModifiedBy>
  <cp:revision>994</cp:revision>
  <cp:lastPrinted>2021-11-17T23:56:53Z</cp:lastPrinted>
  <dcterms:created xsi:type="dcterms:W3CDTF">1601-01-01T00:00:00Z</dcterms:created>
  <dcterms:modified xsi:type="dcterms:W3CDTF">2025-09-05T00:28:35Z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Id">
    <vt:lpwstr>0x010100BC57CD0379CDB149AB0BA3CE65322E2B</vt:lpwstr>
  </property>
  <property fmtid="{D5CDD505-2E9C-101B-9397-08002B2CF9AE}" pid="4" name="MediaServiceImageTags">
    <vt:lpwstr/>
  </property>
</Properties>
</file>